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g"/>
  <Override PartName="/ppt/media/image6.jpg" ContentType="image/jpg"/>
  <Override PartName="/ppt/media/image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6" r:id="rId1"/>
  </p:sldMasterIdLst>
  <p:sldIdLst>
    <p:sldId id="265" r:id="rId2"/>
    <p:sldId id="256" r:id="rId3"/>
    <p:sldId id="257" r:id="rId4"/>
    <p:sldId id="264" r:id="rId5"/>
    <p:sldId id="258" r:id="rId6"/>
    <p:sldId id="259" r:id="rId7"/>
    <p:sldId id="260" r:id="rId8"/>
    <p:sldId id="261" r:id="rId9"/>
    <p:sldId id="263" r:id="rId10"/>
  </p:sldIdLst>
  <p:sldSz cx="18300700" cy="10299700"/>
  <p:notesSz cx="18300700" cy="10299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75" d="100"/>
          <a:sy n="75" d="100"/>
        </p:scale>
        <p:origin x="5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963168" y="1903942"/>
            <a:ext cx="14374368" cy="64699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2173210" y="2120037"/>
            <a:ext cx="13954284" cy="605962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7709170" y="1903942"/>
            <a:ext cx="2882360" cy="10986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7880739" y="1903944"/>
            <a:ext cx="2539222" cy="969137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4189" y="3140767"/>
            <a:ext cx="13612325" cy="3890998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10807" b="0" kern="1200" cap="all" spc="-1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777" y="7031764"/>
            <a:ext cx="13615721" cy="68664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2" spc="120" baseline="0">
                <a:solidFill>
                  <a:schemeClr val="tx1"/>
                </a:solidFill>
              </a:defRPr>
            </a:lvl1pPr>
            <a:lvl2pPr marL="686257" indent="0" algn="ctr">
              <a:buNone/>
              <a:defRPr sz="2402"/>
            </a:lvl2pPr>
            <a:lvl3pPr marL="1372514" indent="0" algn="ctr">
              <a:buNone/>
              <a:defRPr sz="24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7983681" y="2014367"/>
            <a:ext cx="2333339" cy="791796"/>
          </a:xfrm>
        </p:spPr>
        <p:txBody>
          <a:bodyPr/>
          <a:lstStyle>
            <a:lvl1pPr algn="ctr">
              <a:defRPr sz="195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2182358" y="7826240"/>
            <a:ext cx="8864402" cy="343323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2919345" y="7827772"/>
            <a:ext cx="3170021" cy="34332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6766" y="1144411"/>
            <a:ext cx="3545761" cy="7896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173" y="1144411"/>
            <a:ext cx="12124214" cy="78964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0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963168" y="1903942"/>
            <a:ext cx="14374368" cy="64699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2173208" y="2120037"/>
            <a:ext cx="13954284" cy="605962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7709170" y="1903942"/>
            <a:ext cx="2882360" cy="10986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7880739" y="1903944"/>
            <a:ext cx="2539222" cy="969137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7063" y="3145342"/>
            <a:ext cx="13615721" cy="3886420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10807" kern="1200" cap="all" spc="-1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7065" y="7031763"/>
            <a:ext cx="13615721" cy="6866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2">
                <a:solidFill>
                  <a:schemeClr val="tx1"/>
                </a:solidFill>
                <a:effectLst/>
              </a:defRPr>
            </a:lvl1pPr>
            <a:lvl2pPr marL="686257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8256" y="2019243"/>
            <a:ext cx="2333339" cy="796510"/>
          </a:xfrm>
        </p:spPr>
        <p:txBody>
          <a:bodyPr/>
          <a:lstStyle>
            <a:lvl1pPr algn="ctr">
              <a:defRPr lang="en-US" sz="195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1844" y="7826240"/>
            <a:ext cx="8866689" cy="343323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719" y="7826240"/>
            <a:ext cx="3170596" cy="343323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9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1311" y="3158575"/>
            <a:ext cx="7137273" cy="5630503"/>
          </a:xfrm>
        </p:spPr>
        <p:txBody>
          <a:bodyPr/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62116" y="3158575"/>
            <a:ext cx="7137273" cy="5630503"/>
          </a:xfrm>
        </p:spPr>
        <p:txBody>
          <a:bodyPr/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0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886" y="3115343"/>
            <a:ext cx="7137273" cy="96130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52" b="0">
                <a:solidFill>
                  <a:schemeClr val="tx2"/>
                </a:solidFill>
                <a:latin typeface="+mn-lt"/>
              </a:defRPr>
            </a:lvl1pPr>
            <a:lvl2pPr marL="686257" indent="0">
              <a:buNone/>
              <a:defRPr sz="285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5886" y="4138950"/>
            <a:ext cx="7137273" cy="4806527"/>
          </a:xfrm>
        </p:spPr>
        <p:txBody>
          <a:bodyPr/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66691" y="3115343"/>
            <a:ext cx="7137273" cy="96130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52" b="0">
                <a:solidFill>
                  <a:schemeClr val="tx2"/>
                </a:solidFill>
              </a:defRPr>
            </a:lvl1pPr>
            <a:lvl2pPr marL="686257" indent="0">
              <a:buNone/>
              <a:defRPr sz="285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66691" y="4139976"/>
            <a:ext cx="7137273" cy="4806527"/>
          </a:xfrm>
        </p:spPr>
        <p:txBody>
          <a:bodyPr/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8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8549" y="357057"/>
            <a:ext cx="12805915" cy="9585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3539975" y="357057"/>
            <a:ext cx="4392168" cy="9585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4284" y="912213"/>
            <a:ext cx="3648702" cy="2471928"/>
          </a:xfrm>
        </p:spPr>
        <p:txBody>
          <a:bodyPr anchor="b">
            <a:normAutofit/>
          </a:bodyPr>
          <a:lstStyle>
            <a:lvl1pPr algn="l" defTabSz="1372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3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415" y="915529"/>
            <a:ext cx="11666696" cy="8010878"/>
          </a:xfrm>
        </p:spPr>
        <p:txBody>
          <a:bodyPr/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54284" y="3433233"/>
            <a:ext cx="3648702" cy="526429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1"/>
              </a:spcBef>
              <a:buNone/>
              <a:defRPr sz="2101">
                <a:solidFill>
                  <a:srgbClr val="FFFFFF"/>
                </a:solidFill>
              </a:defRPr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5601342" y="9346027"/>
            <a:ext cx="2196084" cy="4119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45858" y="563051"/>
            <a:ext cx="3980402" cy="9173599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034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539975" y="357057"/>
            <a:ext cx="4392168" cy="9585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4284" y="906374"/>
            <a:ext cx="3650990" cy="2471928"/>
          </a:xfrm>
        </p:spPr>
        <p:txBody>
          <a:bodyPr anchor="b">
            <a:noAutofit/>
          </a:bodyPr>
          <a:lstStyle>
            <a:lvl1pPr algn="l">
              <a:defRPr sz="4203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3137" y="357057"/>
            <a:ext cx="12805915" cy="9585587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54284" y="3433234"/>
            <a:ext cx="3650990" cy="5259713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1201"/>
              </a:spcBef>
              <a:buNone/>
              <a:defRPr sz="2101">
                <a:solidFill>
                  <a:srgbClr val="FFFFFF"/>
                </a:solidFill>
              </a:defRPr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372514" rtl="0" eaLnBrk="1" latinLnBrk="0" hangingPunct="1">
              <a:defRPr lang="en-US" sz="1501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05922" y="9352128"/>
            <a:ext cx="2196084" cy="4119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745858" y="563051"/>
            <a:ext cx="3980402" cy="9173599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391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2289" y="357057"/>
            <a:ext cx="17596123" cy="9585587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1311" y="965081"/>
            <a:ext cx="15098078" cy="205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1311" y="3158575"/>
            <a:ext cx="15098078" cy="590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766" y="9473189"/>
            <a:ext cx="4117658" cy="411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8576" y="9473189"/>
            <a:ext cx="7823549" cy="411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15726" y="9473189"/>
            <a:ext cx="2196084" cy="411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8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lang="en-US" sz="7205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74503" indent="-274503" algn="l" defTabSz="1372514" rtl="0" eaLnBrk="1" latinLnBrk="0" hangingPunct="1">
        <a:lnSpc>
          <a:spcPct val="100000"/>
        </a:lnSpc>
        <a:spcBef>
          <a:spcPts val="1351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indent="-274503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098012" indent="-274503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509766" indent="-274503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4pPr>
      <a:lvl5pPr marL="1921520" indent="-274503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5pPr>
      <a:lvl6pPr marL="2401600" indent="-343129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6pPr>
      <a:lvl7pPr marL="2851900" indent="-343129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3302200" indent="-343129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8pPr>
      <a:lvl9pPr marL="3752500" indent="-343129" algn="l" defTabSz="1372514" rtl="0" eaLnBrk="1" latinLnBrk="0" hangingPunct="1">
        <a:lnSpc>
          <a:spcPct val="100000"/>
        </a:lnSpc>
        <a:spcBef>
          <a:spcPts val="751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369EF-7D63-A375-5B1D-64A2E22CECAD}"/>
              </a:ext>
            </a:extLst>
          </p:cNvPr>
          <p:cNvSpPr txBox="1"/>
          <p:nvPr/>
        </p:nvSpPr>
        <p:spPr>
          <a:xfrm>
            <a:off x="3511550" y="1949450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A PRESENTATION BY JIBRAN AHMAD</a:t>
            </a:r>
          </a:p>
        </p:txBody>
      </p:sp>
    </p:spTree>
    <p:extLst>
      <p:ext uri="{BB962C8B-B14F-4D97-AF65-F5344CB8AC3E}">
        <p14:creationId xmlns:p14="http://schemas.microsoft.com/office/powerpoint/2010/main" val="36872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>
        <p:sndAc>
          <p:stSnd>
            <p:snd r:embed="rId2" name="videoplayback.wav"/>
          </p:stSnd>
        </p:sndAc>
      </p:transition>
    </mc:Choice>
    <mc:Fallback xmlns="">
      <p:transition advTm="5000">
        <p:sndAc>
          <p:stSnd>
            <p:snd r:embed="rId3" name="videoplayba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938" y="2178050"/>
            <a:ext cx="9777412" cy="5234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b="1" spc="-6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Comprehensive</a:t>
            </a:r>
            <a:r>
              <a:rPr lang="en-US" sz="5600" b="1" spc="-20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b="1" spc="-2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Overview</a:t>
            </a:r>
            <a:r>
              <a:rPr lang="en-US" sz="5600" b="1" spc="-2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b="1" spc="17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of </a:t>
            </a:r>
            <a:r>
              <a:rPr sz="5600" b="1" spc="5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Microsoft </a:t>
            </a:r>
            <a:r>
              <a:rPr sz="5600" b="1" spc="-12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Word:</a:t>
            </a:r>
            <a:endParaRPr lang="en-US" sz="5600" b="1" spc="-125" dirty="0">
              <a:solidFill>
                <a:schemeClr val="accent1">
                  <a:lumMod val="75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5600" b="1" spc="-125" dirty="0">
              <a:solidFill>
                <a:schemeClr val="accent1">
                  <a:lumMod val="75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-145" dirty="0">
                <a:solidFill>
                  <a:schemeClr val="accent6">
                    <a:lumMod val="50000"/>
                  </a:schemeClr>
                </a:solidFill>
                <a:latin typeface="Microsoft Sans Serif"/>
                <a:cs typeface="Microsoft Sans Serif"/>
              </a:rPr>
              <a:t>Purpose</a:t>
            </a:r>
            <a:endParaRPr lang="en-US" sz="5600" spc="-145" dirty="0">
              <a:solidFill>
                <a:schemeClr val="accent6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10" dirty="0">
                <a:solidFill>
                  <a:schemeClr val="accent6">
                    <a:lumMod val="50000"/>
                  </a:schemeClr>
                </a:solidFill>
                <a:latin typeface="Microsoft Sans Serif"/>
                <a:cs typeface="Microsoft Sans Serif"/>
              </a:rPr>
              <a:t>Applications</a:t>
            </a:r>
            <a:endParaRPr lang="en-US" sz="5600" spc="10" dirty="0">
              <a:solidFill>
                <a:schemeClr val="accent6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-204" dirty="0">
                <a:solidFill>
                  <a:schemeClr val="accent6">
                    <a:lumMod val="50000"/>
                  </a:schemeClr>
                </a:solidFill>
                <a:latin typeface="Microsoft Sans Serif"/>
                <a:cs typeface="Microsoft Sans Serif"/>
              </a:rPr>
              <a:t>Use</a:t>
            </a:r>
            <a:r>
              <a:rPr sz="5600" spc="-145" dirty="0">
                <a:solidFill>
                  <a:schemeClr val="accent6">
                    <a:lumMod val="50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spc="-335" dirty="0">
                <a:solidFill>
                  <a:schemeClr val="accent6">
                    <a:lumMod val="50000"/>
                  </a:schemeClr>
                </a:solidFill>
                <a:latin typeface="Microsoft Sans Serif"/>
                <a:cs typeface="Microsoft Sans Serif"/>
              </a:rPr>
              <a:t>Cases</a:t>
            </a:r>
            <a:endParaRPr sz="5600" dirty="0">
              <a:solidFill>
                <a:schemeClr val="accent6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9359" y="0"/>
            <a:ext cx="5782310" cy="5858510"/>
            <a:chOff x="-9359" y="0"/>
            <a:chExt cx="5782310" cy="58585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6"/>
                  </a:lnTo>
                  <a:lnTo>
                    <a:pt x="5684291" y="335863"/>
                  </a:lnTo>
                  <a:lnTo>
                    <a:pt x="5633897" y="521613"/>
                  </a:lnTo>
                  <a:lnTo>
                    <a:pt x="5579173" y="705928"/>
                  </a:lnTo>
                  <a:lnTo>
                    <a:pt x="5518696" y="888808"/>
                  </a:lnTo>
                  <a:lnTo>
                    <a:pt x="5454624" y="1069529"/>
                  </a:lnTo>
                  <a:lnTo>
                    <a:pt x="5385498" y="1249526"/>
                  </a:lnTo>
                  <a:lnTo>
                    <a:pt x="5312054" y="1426653"/>
                  </a:lnTo>
                  <a:lnTo>
                    <a:pt x="5233581" y="1603043"/>
                  </a:lnTo>
                  <a:lnTo>
                    <a:pt x="5151501" y="1776564"/>
                  </a:lnTo>
                  <a:lnTo>
                    <a:pt x="5064379" y="1947925"/>
                  </a:lnTo>
                  <a:lnTo>
                    <a:pt x="4972939" y="2117127"/>
                  </a:lnTo>
                  <a:lnTo>
                    <a:pt x="4877904" y="2284157"/>
                  </a:lnTo>
                  <a:lnTo>
                    <a:pt x="4777828" y="2449041"/>
                  </a:lnTo>
                  <a:lnTo>
                    <a:pt x="4674146" y="2610319"/>
                  </a:lnTo>
                  <a:lnTo>
                    <a:pt x="4566869" y="2770161"/>
                  </a:lnTo>
                  <a:lnTo>
                    <a:pt x="4454550" y="2926396"/>
                  </a:lnTo>
                  <a:lnTo>
                    <a:pt x="4338624" y="3079761"/>
                  </a:lnTo>
                  <a:lnTo>
                    <a:pt x="4219105" y="3230231"/>
                  </a:lnTo>
                  <a:lnTo>
                    <a:pt x="4095991" y="3377830"/>
                  </a:lnTo>
                  <a:lnTo>
                    <a:pt x="3968546" y="3522547"/>
                  </a:lnTo>
                  <a:lnTo>
                    <a:pt x="3838232" y="3662945"/>
                  </a:lnTo>
                  <a:lnTo>
                    <a:pt x="3703586" y="3801185"/>
                  </a:lnTo>
                  <a:lnTo>
                    <a:pt x="3566071" y="3935106"/>
                  </a:lnTo>
                  <a:lnTo>
                    <a:pt x="3424948" y="4066145"/>
                  </a:lnTo>
                  <a:lnTo>
                    <a:pt x="3280956" y="4192866"/>
                  </a:lnTo>
                  <a:lnTo>
                    <a:pt x="3133356" y="4316703"/>
                  </a:lnTo>
                  <a:lnTo>
                    <a:pt x="2982874" y="4436223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4"/>
                  </a:lnTo>
                  <a:lnTo>
                    <a:pt x="2351443" y="4875427"/>
                  </a:lnTo>
                  <a:lnTo>
                    <a:pt x="2187282" y="4974779"/>
                  </a:lnTo>
                  <a:lnTo>
                    <a:pt x="2020239" y="5070537"/>
                  </a:lnTo>
                  <a:lnTo>
                    <a:pt x="1851050" y="5161977"/>
                  </a:lnTo>
                  <a:lnTo>
                    <a:pt x="1679689" y="5248375"/>
                  </a:lnTo>
                  <a:lnTo>
                    <a:pt x="1505445" y="5331179"/>
                  </a:lnTo>
                  <a:lnTo>
                    <a:pt x="1329766" y="5408941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4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0"/>
                  </a:lnTo>
                  <a:lnTo>
                    <a:pt x="119454" y="2895434"/>
                  </a:lnTo>
                  <a:lnTo>
                    <a:pt x="231775" y="2848634"/>
                  </a:lnTo>
                  <a:lnTo>
                    <a:pt x="342652" y="2798952"/>
                  </a:lnTo>
                  <a:lnTo>
                    <a:pt x="452814" y="2747110"/>
                  </a:lnTo>
                  <a:lnTo>
                    <a:pt x="561533" y="2691675"/>
                  </a:lnTo>
                  <a:lnTo>
                    <a:pt x="668813" y="2634080"/>
                  </a:lnTo>
                  <a:lnTo>
                    <a:pt x="773931" y="2573603"/>
                  </a:lnTo>
                  <a:lnTo>
                    <a:pt x="878329" y="2510967"/>
                  </a:lnTo>
                  <a:lnTo>
                    <a:pt x="980569" y="2445447"/>
                  </a:lnTo>
                  <a:lnTo>
                    <a:pt x="1081370" y="2377045"/>
                  </a:lnTo>
                  <a:lnTo>
                    <a:pt x="1180009" y="2305760"/>
                  </a:lnTo>
                  <a:lnTo>
                    <a:pt x="1277213" y="2233040"/>
                  </a:lnTo>
                  <a:lnTo>
                    <a:pt x="1372971" y="2157449"/>
                  </a:lnTo>
                  <a:lnTo>
                    <a:pt x="1465846" y="2078963"/>
                  </a:lnTo>
                  <a:lnTo>
                    <a:pt x="1557286" y="1998318"/>
                  </a:lnTo>
                  <a:lnTo>
                    <a:pt x="1646567" y="1915527"/>
                  </a:lnTo>
                  <a:lnTo>
                    <a:pt x="1733689" y="1830564"/>
                  </a:lnTo>
                  <a:lnTo>
                    <a:pt x="1818640" y="1743442"/>
                  </a:lnTo>
                  <a:lnTo>
                    <a:pt x="1901444" y="1654161"/>
                  </a:lnTo>
                  <a:lnTo>
                    <a:pt x="1982089" y="1563445"/>
                  </a:lnTo>
                  <a:lnTo>
                    <a:pt x="2059838" y="1469846"/>
                  </a:lnTo>
                  <a:lnTo>
                    <a:pt x="2135441" y="1374812"/>
                  </a:lnTo>
                  <a:lnTo>
                    <a:pt x="2208885" y="1277606"/>
                  </a:lnTo>
                  <a:lnTo>
                    <a:pt x="2279446" y="1178254"/>
                  </a:lnTo>
                  <a:lnTo>
                    <a:pt x="2347836" y="1077454"/>
                  </a:lnTo>
                  <a:lnTo>
                    <a:pt x="2413368" y="975206"/>
                  </a:lnTo>
                  <a:lnTo>
                    <a:pt x="2476715" y="870812"/>
                  </a:lnTo>
                  <a:lnTo>
                    <a:pt x="2537193" y="765694"/>
                  </a:lnTo>
                  <a:lnTo>
                    <a:pt x="2594800" y="658417"/>
                  </a:lnTo>
                  <a:lnTo>
                    <a:pt x="2649512" y="549693"/>
                  </a:lnTo>
                  <a:lnTo>
                    <a:pt x="2702077" y="439533"/>
                  </a:lnTo>
                  <a:lnTo>
                    <a:pt x="2751035" y="328649"/>
                  </a:lnTo>
                  <a:lnTo>
                    <a:pt x="2797835" y="216330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3DE3070F-93F4-5D67-5E63-202405C30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0" y="1470342"/>
            <a:ext cx="3429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explode.wav"/>
          </p:stSnd>
        </p:sndAc>
      </p:transition>
    </mc:Choice>
    <mc:Fallback xmlns="">
      <p:transition>
        <p:sndAc>
          <p:stSnd>
            <p:snd r:embed="rId4" name="explod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0"/>
            <a:ext cx="2009775" cy="1737360"/>
            <a:chOff x="-9359" y="0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0"/>
                  </a:lnTo>
                  <a:lnTo>
                    <a:pt x="1990026" y="6450"/>
                  </a:lnTo>
                  <a:lnTo>
                    <a:pt x="1987867" y="95731"/>
                  </a:lnTo>
                  <a:lnTo>
                    <a:pt x="1980666" y="185723"/>
                  </a:lnTo>
                  <a:lnTo>
                    <a:pt x="1969147" y="274293"/>
                  </a:lnTo>
                  <a:lnTo>
                    <a:pt x="1952586" y="362126"/>
                  </a:lnTo>
                  <a:lnTo>
                    <a:pt x="1931708" y="449248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7" y="702690"/>
                  </a:lnTo>
                  <a:lnTo>
                    <a:pt x="1803552" y="783322"/>
                  </a:lnTo>
                  <a:lnTo>
                    <a:pt x="1761070" y="862519"/>
                  </a:lnTo>
                  <a:lnTo>
                    <a:pt x="1714271" y="938833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5" y="1151952"/>
                  </a:lnTo>
                  <a:lnTo>
                    <a:pt x="1488922" y="1216760"/>
                  </a:lnTo>
                  <a:lnTo>
                    <a:pt x="1424114" y="1278673"/>
                  </a:lnTo>
                  <a:lnTo>
                    <a:pt x="1355725" y="1336991"/>
                  </a:lnTo>
                  <a:lnTo>
                    <a:pt x="1284439" y="1390992"/>
                  </a:lnTo>
                  <a:lnTo>
                    <a:pt x="1210999" y="1442109"/>
                  </a:lnTo>
                  <a:lnTo>
                    <a:pt x="1134680" y="1488909"/>
                  </a:lnTo>
                  <a:lnTo>
                    <a:pt x="1055484" y="1531390"/>
                  </a:lnTo>
                  <a:lnTo>
                    <a:pt x="974844" y="1570277"/>
                  </a:lnTo>
                  <a:lnTo>
                    <a:pt x="892045" y="1604834"/>
                  </a:lnTo>
                  <a:lnTo>
                    <a:pt x="807808" y="1634349"/>
                  </a:lnTo>
                  <a:lnTo>
                    <a:pt x="721409" y="1660270"/>
                  </a:lnTo>
                  <a:lnTo>
                    <a:pt x="634290" y="1681148"/>
                  </a:lnTo>
                  <a:lnTo>
                    <a:pt x="546451" y="1697709"/>
                  </a:lnTo>
                  <a:lnTo>
                    <a:pt x="457170" y="1709228"/>
                  </a:lnTo>
                  <a:lnTo>
                    <a:pt x="367893" y="1716429"/>
                  </a:lnTo>
                  <a:lnTo>
                    <a:pt x="278616" y="1718588"/>
                  </a:lnTo>
                  <a:lnTo>
                    <a:pt x="278616" y="1717864"/>
                  </a:lnTo>
                  <a:lnTo>
                    <a:pt x="189334" y="1715705"/>
                  </a:lnTo>
                  <a:lnTo>
                    <a:pt x="99337" y="1708504"/>
                  </a:lnTo>
                  <a:lnTo>
                    <a:pt x="10780" y="1696985"/>
                  </a:lnTo>
                  <a:lnTo>
                    <a:pt x="0" y="169495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5"/>
                  </a:lnTo>
                  <a:lnTo>
                    <a:pt x="53260" y="1065554"/>
                  </a:lnTo>
                  <a:lnTo>
                    <a:pt x="109418" y="1075638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6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4"/>
                  </a:lnTo>
                  <a:lnTo>
                    <a:pt x="447813" y="1076362"/>
                  </a:lnTo>
                  <a:lnTo>
                    <a:pt x="503971" y="1066278"/>
                  </a:lnTo>
                  <a:lnTo>
                    <a:pt x="558690" y="1053324"/>
                  </a:lnTo>
                  <a:lnTo>
                    <a:pt x="613410" y="1036763"/>
                  </a:lnTo>
                  <a:lnTo>
                    <a:pt x="666690" y="1018043"/>
                  </a:lnTo>
                  <a:lnTo>
                    <a:pt x="719246" y="996441"/>
                  </a:lnTo>
                  <a:lnTo>
                    <a:pt x="770369" y="971955"/>
                  </a:lnTo>
                  <a:lnTo>
                    <a:pt x="820047" y="944599"/>
                  </a:lnTo>
                  <a:lnTo>
                    <a:pt x="868287" y="915084"/>
                  </a:lnTo>
                  <a:lnTo>
                    <a:pt x="915084" y="882687"/>
                  </a:lnTo>
                  <a:lnTo>
                    <a:pt x="960447" y="848117"/>
                  </a:lnTo>
                  <a:lnTo>
                    <a:pt x="1002922" y="811402"/>
                  </a:lnTo>
                  <a:lnTo>
                    <a:pt x="1044684" y="772527"/>
                  </a:lnTo>
                  <a:lnTo>
                    <a:pt x="1083562" y="731481"/>
                  </a:lnTo>
                  <a:lnTo>
                    <a:pt x="1120283" y="688288"/>
                  </a:lnTo>
                  <a:lnTo>
                    <a:pt x="1154841" y="642923"/>
                  </a:lnTo>
                  <a:lnTo>
                    <a:pt x="1186522" y="596124"/>
                  </a:lnTo>
                  <a:lnTo>
                    <a:pt x="1216759" y="547889"/>
                  </a:lnTo>
                  <a:lnTo>
                    <a:pt x="1243399" y="498207"/>
                  </a:lnTo>
                  <a:lnTo>
                    <a:pt x="1267881" y="447089"/>
                  </a:lnTo>
                  <a:lnTo>
                    <a:pt x="1289481" y="394524"/>
                  </a:lnTo>
                  <a:lnTo>
                    <a:pt x="1308201" y="341248"/>
                  </a:lnTo>
                  <a:lnTo>
                    <a:pt x="1324762" y="286536"/>
                  </a:lnTo>
                  <a:lnTo>
                    <a:pt x="1337716" y="231812"/>
                  </a:lnTo>
                  <a:lnTo>
                    <a:pt x="1347800" y="175652"/>
                  </a:lnTo>
                  <a:lnTo>
                    <a:pt x="1355725" y="119493"/>
                  </a:lnTo>
                  <a:lnTo>
                    <a:pt x="1360043" y="63334"/>
                  </a:lnTo>
                  <a:lnTo>
                    <a:pt x="1361478" y="6450"/>
                  </a:lnTo>
                  <a:lnTo>
                    <a:pt x="1362202" y="6450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5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8"/>
                </a:moveTo>
                <a:lnTo>
                  <a:pt x="3556" y="2738094"/>
                </a:lnTo>
                <a:lnTo>
                  <a:pt x="15875" y="2587612"/>
                </a:lnTo>
                <a:lnTo>
                  <a:pt x="35306" y="2437142"/>
                </a:lnTo>
                <a:lnTo>
                  <a:pt x="63373" y="2288819"/>
                </a:lnTo>
                <a:lnTo>
                  <a:pt x="98679" y="2141220"/>
                </a:lnTo>
                <a:lnTo>
                  <a:pt x="141097" y="1996503"/>
                </a:lnTo>
                <a:lnTo>
                  <a:pt x="192278" y="1853946"/>
                </a:lnTo>
                <a:lnTo>
                  <a:pt x="249809" y="1714271"/>
                </a:lnTo>
                <a:lnTo>
                  <a:pt x="314579" y="1577479"/>
                </a:lnTo>
                <a:lnTo>
                  <a:pt x="387350" y="1444282"/>
                </a:lnTo>
                <a:lnTo>
                  <a:pt x="465836" y="1315402"/>
                </a:lnTo>
                <a:lnTo>
                  <a:pt x="551561" y="1190853"/>
                </a:lnTo>
                <a:lnTo>
                  <a:pt x="643636" y="1071333"/>
                </a:lnTo>
                <a:lnTo>
                  <a:pt x="742315" y="956132"/>
                </a:lnTo>
                <a:lnTo>
                  <a:pt x="845947" y="845972"/>
                </a:lnTo>
                <a:lnTo>
                  <a:pt x="956183" y="742302"/>
                </a:lnTo>
                <a:lnTo>
                  <a:pt x="1071372" y="643661"/>
                </a:lnTo>
                <a:lnTo>
                  <a:pt x="1190879" y="551497"/>
                </a:lnTo>
                <a:lnTo>
                  <a:pt x="1315339" y="465823"/>
                </a:lnTo>
                <a:lnTo>
                  <a:pt x="1445006" y="387350"/>
                </a:lnTo>
                <a:lnTo>
                  <a:pt x="1577467" y="314629"/>
                </a:lnTo>
                <a:lnTo>
                  <a:pt x="1714246" y="249821"/>
                </a:lnTo>
                <a:lnTo>
                  <a:pt x="1853946" y="192227"/>
                </a:lnTo>
                <a:lnTo>
                  <a:pt x="1996440" y="141109"/>
                </a:lnTo>
                <a:lnTo>
                  <a:pt x="2141220" y="98628"/>
                </a:lnTo>
                <a:lnTo>
                  <a:pt x="2288794" y="63360"/>
                </a:lnTo>
                <a:lnTo>
                  <a:pt x="2437130" y="35280"/>
                </a:lnTo>
                <a:lnTo>
                  <a:pt x="2587625" y="15836"/>
                </a:lnTo>
                <a:lnTo>
                  <a:pt x="2738120" y="3594"/>
                </a:lnTo>
                <a:lnTo>
                  <a:pt x="2889250" y="0"/>
                </a:lnTo>
                <a:lnTo>
                  <a:pt x="3040507" y="3594"/>
                </a:lnTo>
                <a:lnTo>
                  <a:pt x="3191002" y="15836"/>
                </a:lnTo>
                <a:lnTo>
                  <a:pt x="3341370" y="35280"/>
                </a:lnTo>
                <a:lnTo>
                  <a:pt x="3489706" y="63360"/>
                </a:lnTo>
                <a:lnTo>
                  <a:pt x="3637407" y="98628"/>
                </a:lnTo>
                <a:lnTo>
                  <a:pt x="3782060" y="141109"/>
                </a:lnTo>
                <a:lnTo>
                  <a:pt x="3924681" y="192227"/>
                </a:lnTo>
                <a:lnTo>
                  <a:pt x="4064254" y="249821"/>
                </a:lnTo>
                <a:lnTo>
                  <a:pt x="4201033" y="314629"/>
                </a:lnTo>
                <a:lnTo>
                  <a:pt x="4334256" y="387350"/>
                </a:lnTo>
                <a:lnTo>
                  <a:pt x="4463161" y="465823"/>
                </a:lnTo>
                <a:lnTo>
                  <a:pt x="4528018" y="510423"/>
                </a:lnTo>
              </a:path>
              <a:path w="4528184" h="4592320">
                <a:moveTo>
                  <a:pt x="555996" y="4591962"/>
                </a:moveTo>
                <a:lnTo>
                  <a:pt x="466598" y="4462447"/>
                </a:lnTo>
                <a:lnTo>
                  <a:pt x="387350" y="4333571"/>
                </a:lnTo>
                <a:lnTo>
                  <a:pt x="315341" y="4200375"/>
                </a:lnTo>
                <a:lnTo>
                  <a:pt x="249809" y="4064297"/>
                </a:lnTo>
                <a:lnTo>
                  <a:pt x="192278" y="3924622"/>
                </a:lnTo>
                <a:lnTo>
                  <a:pt x="141859" y="3782065"/>
                </a:lnTo>
                <a:lnTo>
                  <a:pt x="98679" y="3636629"/>
                </a:lnTo>
                <a:lnTo>
                  <a:pt x="63373" y="3489751"/>
                </a:lnTo>
                <a:lnTo>
                  <a:pt x="35941" y="3341433"/>
                </a:lnTo>
                <a:lnTo>
                  <a:pt x="15875" y="3190963"/>
                </a:lnTo>
                <a:lnTo>
                  <a:pt x="4318" y="3040481"/>
                </a:lnTo>
                <a:lnTo>
                  <a:pt x="0" y="2889288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0950" y="3629334"/>
            <a:ext cx="6447155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lang="en-US" sz="3200" spc="3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200" spc="-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ic</a:t>
            </a:r>
            <a:r>
              <a:rPr sz="3200" spc="-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ft</a:t>
            </a:r>
            <a:r>
              <a:rPr sz="3200" spc="-2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2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rful</a:t>
            </a:r>
            <a:r>
              <a:rPr sz="32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ing 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plic</a:t>
            </a:r>
            <a:r>
              <a:rPr sz="32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-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200" spc="-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2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2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ed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or</a:t>
            </a:r>
            <a:r>
              <a:rPr sz="3200" spc="-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200" spc="-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ting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nd  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editing </a:t>
            </a:r>
            <a:r>
              <a:rPr sz="3200" spc="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documents. 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Its </a:t>
            </a:r>
            <a:r>
              <a:rPr sz="3200" spc="-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versatility </a:t>
            </a:r>
            <a:r>
              <a:rPr sz="3200" spc="1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makes </a:t>
            </a:r>
            <a:r>
              <a:rPr sz="3200" spc="-1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it </a:t>
            </a:r>
            <a:r>
              <a:rPr sz="3200" spc="-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uit</a:t>
            </a:r>
            <a:r>
              <a:rPr sz="3200" spc="-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ble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-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2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th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rs</a:t>
            </a:r>
            <a:r>
              <a:rPr sz="32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2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io</a:t>
            </a:r>
            <a:r>
              <a:rPr sz="32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  </a:t>
            </a:r>
            <a:r>
              <a:rPr sz="3200" spc="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4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32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2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2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2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-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ill</a:t>
            </a:r>
            <a:r>
              <a:rPr sz="32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vi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  </a:t>
            </a:r>
            <a:r>
              <a:rPr sz="3200" spc="7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comprehensive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overview </a:t>
            </a:r>
            <a:r>
              <a:rPr sz="3200" spc="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of </a:t>
            </a:r>
            <a:r>
              <a:rPr sz="3200" spc="-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its </a:t>
            </a:r>
            <a:r>
              <a:rPr sz="32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purpose, </a:t>
            </a:r>
            <a:r>
              <a:rPr sz="3200" spc="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plic</a:t>
            </a:r>
            <a:r>
              <a:rPr sz="32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3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32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ari</a:t>
            </a:r>
            <a:r>
              <a:rPr sz="3200" spc="-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us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se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ca</a:t>
            </a:r>
            <a:r>
              <a:rPr sz="32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4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  <a:endParaRPr sz="3200" dirty="0">
              <a:solidFill>
                <a:schemeClr val="accent6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49014" y="1557309"/>
            <a:ext cx="11553825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20" dirty="0"/>
              <a:t>I</a:t>
            </a:r>
            <a:r>
              <a:rPr sz="5200" spc="-25" dirty="0"/>
              <a:t>N</a:t>
            </a:r>
            <a:r>
              <a:rPr sz="5200" spc="-330" dirty="0"/>
              <a:t>T</a:t>
            </a:r>
            <a:r>
              <a:rPr sz="5200" spc="-640" dirty="0"/>
              <a:t>R</a:t>
            </a:r>
            <a:r>
              <a:rPr sz="5200" spc="-250" dirty="0"/>
              <a:t>O</a:t>
            </a:r>
            <a:r>
              <a:rPr sz="5200" spc="-150" dirty="0"/>
              <a:t>D</a:t>
            </a:r>
            <a:r>
              <a:rPr sz="5200" spc="-60" dirty="0"/>
              <a:t>U</a:t>
            </a:r>
            <a:r>
              <a:rPr sz="5200" spc="-545" dirty="0"/>
              <a:t>C</a:t>
            </a:r>
            <a:r>
              <a:rPr sz="5200" spc="-330" dirty="0"/>
              <a:t>T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0" dirty="0"/>
              <a:t>N</a:t>
            </a:r>
            <a:r>
              <a:rPr sz="5200" spc="-135" dirty="0"/>
              <a:t> </a:t>
            </a:r>
            <a:r>
              <a:rPr sz="5200" spc="-430" dirty="0"/>
              <a:t>T</a:t>
            </a:r>
            <a:r>
              <a:rPr sz="5200" spc="-245" dirty="0"/>
              <a:t>O</a:t>
            </a:r>
            <a:r>
              <a:rPr sz="5200" spc="-135" dirty="0"/>
              <a:t> </a:t>
            </a:r>
            <a:br>
              <a:rPr sz="5200" spc="-135" dirty="0"/>
            </a:br>
            <a:r>
              <a:rPr sz="5200" spc="45" dirty="0"/>
              <a:t>M</a:t>
            </a:r>
            <a:r>
              <a:rPr sz="5200" spc="20" dirty="0"/>
              <a:t>I</a:t>
            </a:r>
            <a:r>
              <a:rPr sz="5200" spc="-545" dirty="0"/>
              <a:t>C </a:t>
            </a:r>
            <a:r>
              <a:rPr sz="5200" spc="-640" dirty="0"/>
              <a:t>R </a:t>
            </a:r>
            <a:r>
              <a:rPr sz="5200" spc="-250" dirty="0"/>
              <a:t>O</a:t>
            </a:r>
            <a:r>
              <a:rPr sz="5200" spc="-875" dirty="0"/>
              <a:t>S </a:t>
            </a:r>
            <a:r>
              <a:rPr sz="5200" spc="-250" dirty="0"/>
              <a:t>O</a:t>
            </a:r>
            <a:r>
              <a:rPr sz="5200" spc="-570" dirty="0"/>
              <a:t>F</a:t>
            </a:r>
            <a:r>
              <a:rPr sz="5200" spc="-325" dirty="0"/>
              <a:t>T</a:t>
            </a:r>
            <a:r>
              <a:rPr sz="5200" spc="-135" dirty="0"/>
              <a:t>  </a:t>
            </a:r>
            <a:r>
              <a:rPr sz="5200" spc="-235" dirty="0"/>
              <a:t>W</a:t>
            </a:r>
            <a:r>
              <a:rPr sz="5200" spc="-250" dirty="0"/>
              <a:t>O</a:t>
            </a:r>
            <a:r>
              <a:rPr sz="5200" spc="-590" dirty="0"/>
              <a:t>R</a:t>
            </a:r>
            <a:r>
              <a:rPr sz="5200" spc="-145" dirty="0"/>
              <a:t>D</a:t>
            </a:r>
            <a:endParaRPr sz="5200" dirty="0"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Glass Breaking Sound Effect HD _ Glass Shattering Sound Effect.wav"/>
          </p:stSnd>
        </p:sndAc>
      </p:transition>
    </mc:Choice>
    <mc:Fallback xmlns="">
      <p:transition spd="slow">
        <p:fade/>
        <p:sndAc>
          <p:stSnd>
            <p:snd r:embed="rId4" name="Glass Breaking Sound Effect HD _ Glass Shattering Sound Effect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0B017-F6CC-CC40-FB01-C6FA5089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Use Microsoft Word?</a:t>
            </a:r>
            <a:br>
              <a:rPr lang="en-US" sz="4400" dirty="0"/>
            </a:b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74144-6930-5F9A-4AB5-88F3369E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145" y="2395307"/>
            <a:ext cx="15212458" cy="61471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Productivity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chemeClr val="accent6">
                    <a:lumMod val="5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Word's robust features and tools help you work efficiently, from automatic formatting to real-time collaboration.</a:t>
            </a:r>
          </a:p>
          <a:p>
            <a:pPr marL="686257" lvl="1" indent="0">
              <a:buNone/>
            </a:pPr>
            <a:endParaRPr lang="en-US" sz="3799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/>
              <a:t>Versatility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chemeClr val="accent6">
                    <a:lumMod val="5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 is adaptable to diverse document types, from academic papers to creative writing, making it a versatile choice.</a:t>
            </a:r>
          </a:p>
          <a:p>
            <a:pPr marL="686257" lvl="1" indent="0">
              <a:buNone/>
            </a:pPr>
            <a:endParaRPr lang="en-US" sz="3799" dirty="0"/>
          </a:p>
          <a:p>
            <a:r>
              <a:rPr lang="en-US" b="1" dirty="0"/>
              <a:t>Familiarity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chemeClr val="accent6">
                    <a:lumMod val="5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 a widely used and recognized software, Word provides a familiar user experience, simplifying document creation.</a:t>
            </a:r>
            <a:endParaRPr lang="en-US" sz="3799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prism/>
        <p:sndAc>
          <p:stSnd>
            <p:snd r:embed="rId2" name="1 (online-audio-converter.com).wav"/>
          </p:stSnd>
        </p:sndAc>
      </p:transition>
    </mc:Choice>
    <mc:Fallback xmlns="">
      <p:transition spd="slow">
        <p:fade/>
        <p:sndAc>
          <p:stSnd>
            <p:snd r:embed="rId3" name="1 (online-audio-converter.com)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104867" y="2810971"/>
            <a:ext cx="7469188" cy="352551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60"/>
              </a:spcBef>
            </a:pPr>
            <a:r>
              <a:rPr sz="32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primary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purpose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32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Microsoft</a:t>
            </a:r>
            <a:r>
              <a:rPr sz="3200" spc="-1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Word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facilitate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document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creation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editing.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It</a:t>
            </a:r>
            <a:r>
              <a:rPr sz="32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oﬀers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tools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3200" spc="-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text</a:t>
            </a:r>
            <a:r>
              <a:rPr sz="32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formatting, </a:t>
            </a:r>
            <a:r>
              <a:rPr sz="3200" spc="-5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spell</a:t>
            </a:r>
            <a:r>
              <a:rPr sz="3200" spc="-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checking,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32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grammar</a:t>
            </a:r>
            <a:r>
              <a:rPr sz="32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correction,</a:t>
            </a:r>
            <a:r>
              <a:rPr sz="32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enabling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users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sz="32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produce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professional-quality</a:t>
            </a:r>
            <a:r>
              <a:rPr sz="32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documents</a:t>
            </a:r>
            <a:r>
              <a:rPr sz="3200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eﬃciently.</a:t>
            </a:r>
            <a:endParaRPr sz="3200" dirty="0">
              <a:solidFill>
                <a:schemeClr val="accent6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7950" y="715229"/>
            <a:ext cx="9588500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515" dirty="0"/>
              <a:t>P</a:t>
            </a:r>
            <a:r>
              <a:rPr sz="5200" spc="-60" dirty="0"/>
              <a:t>U</a:t>
            </a:r>
            <a:r>
              <a:rPr sz="5200" spc="-590" dirty="0"/>
              <a:t>R</a:t>
            </a:r>
            <a:r>
              <a:rPr sz="5200" spc="-515" dirty="0"/>
              <a:t>P</a:t>
            </a:r>
            <a:r>
              <a:rPr sz="5200" spc="-250" dirty="0"/>
              <a:t>O</a:t>
            </a:r>
            <a:r>
              <a:rPr sz="5200" spc="-875" dirty="0"/>
              <a:t>S </a:t>
            </a:r>
            <a:r>
              <a:rPr sz="5200" spc="-635" dirty="0"/>
              <a:t>E</a:t>
            </a:r>
            <a:r>
              <a:rPr sz="5200" spc="-135" dirty="0"/>
              <a:t> </a:t>
            </a:r>
            <a:r>
              <a:rPr sz="5200" spc="-250" dirty="0"/>
              <a:t>O</a:t>
            </a:r>
            <a:r>
              <a:rPr sz="5200" spc="-565" dirty="0"/>
              <a:t>F</a:t>
            </a:r>
            <a:r>
              <a:rPr sz="5200" spc="-135" dirty="0"/>
              <a:t> </a:t>
            </a:r>
            <a:r>
              <a:rPr sz="5200" spc="45" dirty="0"/>
              <a:t>M</a:t>
            </a:r>
            <a:r>
              <a:rPr sz="5200" spc="20" dirty="0"/>
              <a:t>I</a:t>
            </a:r>
            <a:r>
              <a:rPr sz="5200" spc="-545" dirty="0"/>
              <a:t>C</a:t>
            </a:r>
            <a:r>
              <a:rPr sz="5200" spc="-640" dirty="0"/>
              <a:t>R</a:t>
            </a:r>
            <a:r>
              <a:rPr sz="5200" spc="-250" dirty="0"/>
              <a:t>O</a:t>
            </a:r>
            <a:r>
              <a:rPr sz="5200" spc="-875" dirty="0"/>
              <a:t>S</a:t>
            </a:r>
            <a:r>
              <a:rPr sz="5200" spc="-250" dirty="0"/>
              <a:t>O</a:t>
            </a:r>
            <a:r>
              <a:rPr sz="5200" spc="-570" dirty="0"/>
              <a:t>F</a:t>
            </a:r>
            <a:r>
              <a:rPr sz="5200" spc="-325" dirty="0"/>
              <a:t>T</a:t>
            </a:r>
            <a:r>
              <a:rPr sz="5200" spc="-135" dirty="0"/>
              <a:t> </a:t>
            </a:r>
            <a:r>
              <a:rPr sz="5200" spc="-235" dirty="0"/>
              <a:t>W</a:t>
            </a:r>
            <a:r>
              <a:rPr sz="5200" spc="-250" dirty="0"/>
              <a:t>O</a:t>
            </a:r>
            <a:r>
              <a:rPr sz="5200" spc="-590" dirty="0"/>
              <a:t>R</a:t>
            </a:r>
            <a:r>
              <a:rPr sz="5200" spc="-145" dirty="0"/>
              <a:t>D</a:t>
            </a:r>
            <a:endParaRPr sz="520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171706" y="3161625"/>
            <a:ext cx="10288962" cy="3968474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6DA2F4-E553-1A5B-29B0-EBFC2450EA72}"/>
              </a:ext>
            </a:extLst>
          </p:cNvPr>
          <p:cNvGrpSpPr/>
          <p:nvPr/>
        </p:nvGrpSpPr>
        <p:grpSpPr>
          <a:xfrm rot="16200000">
            <a:off x="-1493" y="4479290"/>
            <a:ext cx="5782310" cy="5858510"/>
            <a:chOff x="-9359" y="0"/>
            <a:chExt cx="5782310" cy="585851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28A4AF48-9483-27AF-4CC3-E9E4282E0FFA}"/>
                </a:ext>
              </a:extLst>
            </p:cNvPr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6"/>
                  </a:lnTo>
                  <a:lnTo>
                    <a:pt x="5684291" y="335863"/>
                  </a:lnTo>
                  <a:lnTo>
                    <a:pt x="5633897" y="521613"/>
                  </a:lnTo>
                  <a:lnTo>
                    <a:pt x="5579173" y="705928"/>
                  </a:lnTo>
                  <a:lnTo>
                    <a:pt x="5518696" y="888808"/>
                  </a:lnTo>
                  <a:lnTo>
                    <a:pt x="5454624" y="1069529"/>
                  </a:lnTo>
                  <a:lnTo>
                    <a:pt x="5385498" y="1249526"/>
                  </a:lnTo>
                  <a:lnTo>
                    <a:pt x="5312054" y="1426653"/>
                  </a:lnTo>
                  <a:lnTo>
                    <a:pt x="5233581" y="1603043"/>
                  </a:lnTo>
                  <a:lnTo>
                    <a:pt x="5151501" y="1776564"/>
                  </a:lnTo>
                  <a:lnTo>
                    <a:pt x="5064379" y="1947925"/>
                  </a:lnTo>
                  <a:lnTo>
                    <a:pt x="4972939" y="2117127"/>
                  </a:lnTo>
                  <a:lnTo>
                    <a:pt x="4877904" y="2284157"/>
                  </a:lnTo>
                  <a:lnTo>
                    <a:pt x="4777828" y="2449041"/>
                  </a:lnTo>
                  <a:lnTo>
                    <a:pt x="4674146" y="2610319"/>
                  </a:lnTo>
                  <a:lnTo>
                    <a:pt x="4566869" y="2770161"/>
                  </a:lnTo>
                  <a:lnTo>
                    <a:pt x="4454550" y="2926396"/>
                  </a:lnTo>
                  <a:lnTo>
                    <a:pt x="4338624" y="3079761"/>
                  </a:lnTo>
                  <a:lnTo>
                    <a:pt x="4219105" y="3230231"/>
                  </a:lnTo>
                  <a:lnTo>
                    <a:pt x="4095991" y="3377830"/>
                  </a:lnTo>
                  <a:lnTo>
                    <a:pt x="3968546" y="3522547"/>
                  </a:lnTo>
                  <a:lnTo>
                    <a:pt x="3838232" y="3662945"/>
                  </a:lnTo>
                  <a:lnTo>
                    <a:pt x="3703586" y="3801185"/>
                  </a:lnTo>
                  <a:lnTo>
                    <a:pt x="3566071" y="3935106"/>
                  </a:lnTo>
                  <a:lnTo>
                    <a:pt x="3424948" y="4066145"/>
                  </a:lnTo>
                  <a:lnTo>
                    <a:pt x="3280956" y="4192866"/>
                  </a:lnTo>
                  <a:lnTo>
                    <a:pt x="3133356" y="4316703"/>
                  </a:lnTo>
                  <a:lnTo>
                    <a:pt x="2982874" y="4436223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4"/>
                  </a:lnTo>
                  <a:lnTo>
                    <a:pt x="2351443" y="4875427"/>
                  </a:lnTo>
                  <a:lnTo>
                    <a:pt x="2187282" y="4974779"/>
                  </a:lnTo>
                  <a:lnTo>
                    <a:pt x="2020239" y="5070537"/>
                  </a:lnTo>
                  <a:lnTo>
                    <a:pt x="1851050" y="5161977"/>
                  </a:lnTo>
                  <a:lnTo>
                    <a:pt x="1679689" y="5248375"/>
                  </a:lnTo>
                  <a:lnTo>
                    <a:pt x="1505445" y="5331179"/>
                  </a:lnTo>
                  <a:lnTo>
                    <a:pt x="1329766" y="5408941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4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F2B419C2-6537-1242-9277-3208E5394C58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0"/>
                  </a:lnTo>
                  <a:lnTo>
                    <a:pt x="119454" y="2895434"/>
                  </a:lnTo>
                  <a:lnTo>
                    <a:pt x="231775" y="2848634"/>
                  </a:lnTo>
                  <a:lnTo>
                    <a:pt x="342652" y="2798952"/>
                  </a:lnTo>
                  <a:lnTo>
                    <a:pt x="452814" y="2747110"/>
                  </a:lnTo>
                  <a:lnTo>
                    <a:pt x="561533" y="2691675"/>
                  </a:lnTo>
                  <a:lnTo>
                    <a:pt x="668813" y="2634080"/>
                  </a:lnTo>
                  <a:lnTo>
                    <a:pt x="773931" y="2573603"/>
                  </a:lnTo>
                  <a:lnTo>
                    <a:pt x="878329" y="2510967"/>
                  </a:lnTo>
                  <a:lnTo>
                    <a:pt x="980569" y="2445447"/>
                  </a:lnTo>
                  <a:lnTo>
                    <a:pt x="1081370" y="2377045"/>
                  </a:lnTo>
                  <a:lnTo>
                    <a:pt x="1180009" y="2305760"/>
                  </a:lnTo>
                  <a:lnTo>
                    <a:pt x="1277213" y="2233040"/>
                  </a:lnTo>
                  <a:lnTo>
                    <a:pt x="1372971" y="2157449"/>
                  </a:lnTo>
                  <a:lnTo>
                    <a:pt x="1465846" y="2078963"/>
                  </a:lnTo>
                  <a:lnTo>
                    <a:pt x="1557286" y="1998318"/>
                  </a:lnTo>
                  <a:lnTo>
                    <a:pt x="1646567" y="1915527"/>
                  </a:lnTo>
                  <a:lnTo>
                    <a:pt x="1733689" y="1830564"/>
                  </a:lnTo>
                  <a:lnTo>
                    <a:pt x="1818640" y="1743442"/>
                  </a:lnTo>
                  <a:lnTo>
                    <a:pt x="1901444" y="1654161"/>
                  </a:lnTo>
                  <a:lnTo>
                    <a:pt x="1982089" y="1563445"/>
                  </a:lnTo>
                  <a:lnTo>
                    <a:pt x="2059838" y="1469846"/>
                  </a:lnTo>
                  <a:lnTo>
                    <a:pt x="2135441" y="1374812"/>
                  </a:lnTo>
                  <a:lnTo>
                    <a:pt x="2208885" y="1277606"/>
                  </a:lnTo>
                  <a:lnTo>
                    <a:pt x="2279446" y="1178254"/>
                  </a:lnTo>
                  <a:lnTo>
                    <a:pt x="2347836" y="1077454"/>
                  </a:lnTo>
                  <a:lnTo>
                    <a:pt x="2413368" y="975206"/>
                  </a:lnTo>
                  <a:lnTo>
                    <a:pt x="2476715" y="870812"/>
                  </a:lnTo>
                  <a:lnTo>
                    <a:pt x="2537193" y="765694"/>
                  </a:lnTo>
                  <a:lnTo>
                    <a:pt x="2594800" y="658417"/>
                  </a:lnTo>
                  <a:lnTo>
                    <a:pt x="2649512" y="549693"/>
                  </a:lnTo>
                  <a:lnTo>
                    <a:pt x="2702077" y="439533"/>
                  </a:lnTo>
                  <a:lnTo>
                    <a:pt x="2751035" y="328649"/>
                  </a:lnTo>
                  <a:lnTo>
                    <a:pt x="2797835" y="216330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298F6670-BEEE-EEAC-95A0-7EB764C52DA9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74DC1CD8-9819-284C-3414-846B21206D87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257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10084"/>
            <a:ext cx="18288000" cy="9277525"/>
            <a:chOff x="0" y="1010084"/>
            <a:chExt cx="18288000" cy="9277525"/>
          </a:xfrm>
        </p:grpSpPr>
        <p:sp>
          <p:nvSpPr>
            <p:cNvPr id="4" name="object 4"/>
            <p:cNvSpPr/>
            <p:nvPr/>
          </p:nvSpPr>
          <p:spPr>
            <a:xfrm>
              <a:off x="0" y="9739244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0350" y="1010084"/>
              <a:ext cx="9018105" cy="79342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7637754"/>
              <a:ext cx="3086735" cy="2649855"/>
            </a:xfrm>
            <a:custGeom>
              <a:avLst/>
              <a:gdLst/>
              <a:ahLst/>
              <a:cxnLst/>
              <a:rect l="l" t="t" r="r" b="b"/>
              <a:pathLst>
                <a:path w="3086735" h="2649854">
                  <a:moveTo>
                    <a:pt x="0" y="109977"/>
                  </a:moveTo>
                  <a:lnTo>
                    <a:pt x="99923" y="80835"/>
                  </a:lnTo>
                  <a:lnTo>
                    <a:pt x="220672" y="51892"/>
                  </a:lnTo>
                  <a:lnTo>
                    <a:pt x="342413" y="28943"/>
                  </a:lnTo>
                  <a:lnTo>
                    <a:pt x="465157" y="12966"/>
                  </a:lnTo>
                  <a:lnTo>
                    <a:pt x="589899" y="2997"/>
                  </a:lnTo>
                  <a:lnTo>
                    <a:pt x="713640" y="0"/>
                  </a:lnTo>
                  <a:lnTo>
                    <a:pt x="837380" y="2997"/>
                  </a:lnTo>
                  <a:lnTo>
                    <a:pt x="962118" y="12966"/>
                  </a:lnTo>
                  <a:lnTo>
                    <a:pt x="1084863" y="28943"/>
                  </a:lnTo>
                  <a:lnTo>
                    <a:pt x="1206609" y="51892"/>
                  </a:lnTo>
                  <a:lnTo>
                    <a:pt x="1327353" y="80835"/>
                  </a:lnTo>
                  <a:lnTo>
                    <a:pt x="1447101" y="115760"/>
                  </a:lnTo>
                  <a:lnTo>
                    <a:pt x="1563865" y="157670"/>
                  </a:lnTo>
                  <a:lnTo>
                    <a:pt x="1678622" y="205574"/>
                  </a:lnTo>
                  <a:lnTo>
                    <a:pt x="1791385" y="258457"/>
                  </a:lnTo>
                  <a:lnTo>
                    <a:pt x="1900161" y="318338"/>
                  </a:lnTo>
                  <a:lnTo>
                    <a:pt x="2005939" y="383197"/>
                  </a:lnTo>
                  <a:lnTo>
                    <a:pt x="2108720" y="453047"/>
                  </a:lnTo>
                  <a:lnTo>
                    <a:pt x="2207514" y="528891"/>
                  </a:lnTo>
                  <a:lnTo>
                    <a:pt x="2301316" y="609727"/>
                  </a:lnTo>
                  <a:lnTo>
                    <a:pt x="2391130" y="695540"/>
                  </a:lnTo>
                  <a:lnTo>
                    <a:pt x="2476957" y="785355"/>
                  </a:lnTo>
                  <a:lnTo>
                    <a:pt x="2557780" y="879157"/>
                  </a:lnTo>
                  <a:lnTo>
                    <a:pt x="2633624" y="977950"/>
                  </a:lnTo>
                  <a:lnTo>
                    <a:pt x="2703487" y="1080744"/>
                  </a:lnTo>
                  <a:lnTo>
                    <a:pt x="2768346" y="1186522"/>
                  </a:lnTo>
                  <a:lnTo>
                    <a:pt x="2828226" y="1295285"/>
                  </a:lnTo>
                  <a:lnTo>
                    <a:pt x="2881109" y="1408056"/>
                  </a:lnTo>
                  <a:lnTo>
                    <a:pt x="2929001" y="1522817"/>
                  </a:lnTo>
                  <a:lnTo>
                    <a:pt x="2970923" y="1639573"/>
                  </a:lnTo>
                  <a:lnTo>
                    <a:pt x="3005848" y="1759320"/>
                  </a:lnTo>
                  <a:lnTo>
                    <a:pt x="3034792" y="1880069"/>
                  </a:lnTo>
                  <a:lnTo>
                    <a:pt x="3057740" y="2001815"/>
                  </a:lnTo>
                  <a:lnTo>
                    <a:pt x="3073704" y="2124560"/>
                  </a:lnTo>
                  <a:lnTo>
                    <a:pt x="3083687" y="2249297"/>
                  </a:lnTo>
                  <a:lnTo>
                    <a:pt x="3086684" y="2373038"/>
                  </a:lnTo>
                  <a:lnTo>
                    <a:pt x="3085680" y="2373038"/>
                  </a:lnTo>
                  <a:lnTo>
                    <a:pt x="3082683" y="2496779"/>
                  </a:lnTo>
                  <a:lnTo>
                    <a:pt x="3072714" y="2621521"/>
                  </a:lnTo>
                  <a:lnTo>
                    <a:pt x="3069105" y="2649243"/>
                  </a:lnTo>
                </a:path>
              </a:pathLst>
            </a:custGeom>
            <a:ln w="25945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713640" y="0"/>
                  </a:moveTo>
                  <a:lnTo>
                    <a:pt x="634806" y="1993"/>
                  </a:lnTo>
                  <a:lnTo>
                    <a:pt x="556969" y="7975"/>
                  </a:lnTo>
                  <a:lnTo>
                    <a:pt x="479132" y="18961"/>
                  </a:lnTo>
                  <a:lnTo>
                    <a:pt x="401294" y="32931"/>
                  </a:lnTo>
                  <a:lnTo>
                    <a:pt x="324455" y="50888"/>
                  </a:lnTo>
                  <a:lnTo>
                    <a:pt x="249609" y="73837"/>
                  </a:lnTo>
                  <a:lnTo>
                    <a:pt x="175765" y="99783"/>
                  </a:lnTo>
                  <a:lnTo>
                    <a:pt x="102914" y="129730"/>
                  </a:lnTo>
                  <a:lnTo>
                    <a:pt x="32062" y="163652"/>
                  </a:lnTo>
                  <a:lnTo>
                    <a:pt x="0" y="181311"/>
                  </a:lnTo>
                  <a:lnTo>
                    <a:pt x="0" y="1778061"/>
                  </a:lnTo>
                  <a:lnTo>
                    <a:pt x="2188054" y="1778061"/>
                  </a:lnTo>
                  <a:lnTo>
                    <a:pt x="2195537" y="1736364"/>
                  </a:lnTo>
                  <a:lnTo>
                    <a:pt x="2206523" y="1658527"/>
                  </a:lnTo>
                  <a:lnTo>
                    <a:pt x="2212505" y="1580690"/>
                  </a:lnTo>
                  <a:lnTo>
                    <a:pt x="2214499" y="1501856"/>
                  </a:lnTo>
                  <a:lnTo>
                    <a:pt x="2215502" y="1501856"/>
                  </a:lnTo>
                  <a:lnTo>
                    <a:pt x="2213508" y="1423022"/>
                  </a:lnTo>
                  <a:lnTo>
                    <a:pt x="2207514" y="1345185"/>
                  </a:lnTo>
                  <a:lnTo>
                    <a:pt x="2196541" y="1267348"/>
                  </a:lnTo>
                  <a:lnTo>
                    <a:pt x="2182571" y="1189511"/>
                  </a:lnTo>
                  <a:lnTo>
                    <a:pt x="2164600" y="1112671"/>
                  </a:lnTo>
                  <a:lnTo>
                    <a:pt x="2141651" y="1037824"/>
                  </a:lnTo>
                  <a:lnTo>
                    <a:pt x="2115705" y="963982"/>
                  </a:lnTo>
                  <a:lnTo>
                    <a:pt x="2085771" y="891134"/>
                  </a:lnTo>
                  <a:lnTo>
                    <a:pt x="2051850" y="820282"/>
                  </a:lnTo>
                  <a:lnTo>
                    <a:pt x="2013927" y="751424"/>
                  </a:lnTo>
                  <a:lnTo>
                    <a:pt x="1973008" y="683569"/>
                  </a:lnTo>
                  <a:lnTo>
                    <a:pt x="1929104" y="618705"/>
                  </a:lnTo>
                  <a:lnTo>
                    <a:pt x="1881200" y="556832"/>
                  </a:lnTo>
                  <a:lnTo>
                    <a:pt x="1829308" y="496963"/>
                  </a:lnTo>
                  <a:lnTo>
                    <a:pt x="1775421" y="440080"/>
                  </a:lnTo>
                  <a:lnTo>
                    <a:pt x="1718538" y="386194"/>
                  </a:lnTo>
                  <a:lnTo>
                    <a:pt x="1658670" y="334302"/>
                  </a:lnTo>
                  <a:lnTo>
                    <a:pt x="1596796" y="286397"/>
                  </a:lnTo>
                  <a:lnTo>
                    <a:pt x="1531924" y="242493"/>
                  </a:lnTo>
                  <a:lnTo>
                    <a:pt x="1465072" y="201574"/>
                  </a:lnTo>
                  <a:lnTo>
                    <a:pt x="1395209" y="163652"/>
                  </a:lnTo>
                  <a:lnTo>
                    <a:pt x="1324356" y="129730"/>
                  </a:lnTo>
                  <a:lnTo>
                    <a:pt x="1251515" y="99783"/>
                  </a:lnTo>
                  <a:lnTo>
                    <a:pt x="1177672" y="73837"/>
                  </a:lnTo>
                  <a:lnTo>
                    <a:pt x="1102826" y="50888"/>
                  </a:lnTo>
                  <a:lnTo>
                    <a:pt x="1025986" y="32931"/>
                  </a:lnTo>
                  <a:lnTo>
                    <a:pt x="948149" y="18961"/>
                  </a:lnTo>
                  <a:lnTo>
                    <a:pt x="870311" y="7975"/>
                  </a:lnTo>
                  <a:lnTo>
                    <a:pt x="792474" y="1993"/>
                  </a:lnTo>
                  <a:lnTo>
                    <a:pt x="713640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6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6" y="129730"/>
                  </a:lnTo>
                  <a:lnTo>
                    <a:pt x="1395209" y="163652"/>
                  </a:lnTo>
                  <a:lnTo>
                    <a:pt x="1465072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8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50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4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9" y="1501856"/>
                  </a:lnTo>
                  <a:lnTo>
                    <a:pt x="2212505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8054" y="177806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6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6" y="129730"/>
                  </a:lnTo>
                  <a:lnTo>
                    <a:pt x="1395209" y="163652"/>
                  </a:lnTo>
                  <a:lnTo>
                    <a:pt x="1465072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8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50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4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9" y="1501856"/>
                  </a:lnTo>
                  <a:lnTo>
                    <a:pt x="2212505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8054" y="1778061"/>
                  </a:lnTo>
                </a:path>
              </a:pathLst>
            </a:custGeom>
            <a:ln w="2594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7908" y="2458104"/>
            <a:ext cx="6300470" cy="50000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3600" spc="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In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business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environment,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Microsoft</a:t>
            </a:r>
            <a:r>
              <a:rPr sz="3600" spc="-2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Word </a:t>
            </a:r>
            <a:r>
              <a:rPr sz="3600" spc="-7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600" spc="-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utilized</a:t>
            </a:r>
            <a:r>
              <a:rPr sz="36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3600" spc="-1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creating</a:t>
            </a:r>
            <a:r>
              <a:rPr sz="36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reports,</a:t>
            </a:r>
            <a:r>
              <a:rPr sz="3600" spc="-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proposals,</a:t>
            </a:r>
            <a:r>
              <a:rPr sz="3600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3600" spc="-7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600" spc="-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1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-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tio</a:t>
            </a:r>
            <a:r>
              <a:rPr sz="36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4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ts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ap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biliti</a:t>
            </a:r>
            <a:r>
              <a:rPr sz="3600" spc="-1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ll</a:t>
            </a:r>
            <a:r>
              <a:rPr sz="36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1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6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6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-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  </a:t>
            </a:r>
            <a:r>
              <a:rPr sz="3600" b="1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collaboration</a:t>
            </a:r>
            <a:r>
              <a:rPr sz="36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36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sharing </a:t>
            </a:r>
            <a:r>
              <a:rPr sz="3600" spc="1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among 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team </a:t>
            </a:r>
            <a:r>
              <a:rPr sz="36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20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20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3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nci</a:t>
            </a:r>
            <a:r>
              <a:rPr sz="3600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27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6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6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od</a:t>
            </a:r>
            <a:r>
              <a:rPr sz="3600" spc="1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600" spc="-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ct</a:t>
            </a:r>
            <a:r>
              <a:rPr sz="36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vity</a:t>
            </a:r>
            <a:r>
              <a:rPr sz="3600" spc="-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nd  </a:t>
            </a:r>
            <a:r>
              <a:rPr sz="3600" spc="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communication.</a:t>
            </a:r>
            <a:endParaRPr sz="3600" dirty="0">
              <a:solidFill>
                <a:schemeClr val="accent6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80492" y="744133"/>
            <a:ext cx="8150225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290" dirty="0"/>
              <a:t>A</a:t>
            </a:r>
            <a:r>
              <a:rPr sz="5200" spc="-515" dirty="0"/>
              <a:t>PP</a:t>
            </a:r>
            <a:r>
              <a:rPr sz="5200" spc="-385" dirty="0"/>
              <a:t>L</a:t>
            </a:r>
            <a:r>
              <a:rPr sz="5200" spc="20" dirty="0"/>
              <a:t>I</a:t>
            </a:r>
            <a:r>
              <a:rPr sz="5200" spc="-545" dirty="0"/>
              <a:t>C </a:t>
            </a:r>
            <a:r>
              <a:rPr sz="5200" spc="-600" dirty="0"/>
              <a:t>A</a:t>
            </a:r>
            <a:r>
              <a:rPr sz="5200" spc="-330" dirty="0"/>
              <a:t>T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869" dirty="0"/>
              <a:t>S</a:t>
            </a:r>
            <a:r>
              <a:rPr sz="5200" spc="-135" dirty="0"/>
              <a:t> </a:t>
            </a:r>
            <a:r>
              <a:rPr sz="5200" spc="20" dirty="0"/>
              <a:t>I</a:t>
            </a:r>
            <a:r>
              <a:rPr sz="5200" spc="-20" dirty="0"/>
              <a:t>N</a:t>
            </a:r>
            <a:r>
              <a:rPr sz="5200" spc="-135" dirty="0"/>
              <a:t> </a:t>
            </a:r>
            <a:br>
              <a:rPr sz="5200" spc="-135" dirty="0"/>
            </a:br>
            <a:r>
              <a:rPr sz="5200" spc="-395" dirty="0"/>
              <a:t>B</a:t>
            </a:r>
            <a:r>
              <a:rPr sz="5200" spc="-60" dirty="0"/>
              <a:t>U</a:t>
            </a:r>
            <a:r>
              <a:rPr sz="5200" spc="-875" dirty="0"/>
              <a:t>S </a:t>
            </a:r>
            <a:r>
              <a:rPr sz="5200" spc="20" dirty="0"/>
              <a:t>I</a:t>
            </a:r>
            <a:r>
              <a:rPr sz="5200" spc="-25" dirty="0"/>
              <a:t>N</a:t>
            </a:r>
            <a:r>
              <a:rPr sz="5200" spc="-640" dirty="0"/>
              <a:t>E </a:t>
            </a:r>
            <a:r>
              <a:rPr sz="5200" spc="-875" dirty="0"/>
              <a:t>S </a:t>
            </a:r>
            <a:r>
              <a:rPr sz="5200" spc="-869" dirty="0" err="1"/>
              <a:t>S</a:t>
            </a:r>
            <a:r>
              <a:rPr sz="5200" spc="-869" dirty="0"/>
              <a:t> </a:t>
            </a:r>
            <a:endParaRPr sz="5200" dirty="0"/>
          </a:p>
        </p:txBody>
      </p:sp>
      <p:sp>
        <p:nvSpPr>
          <p:cNvPr id="15" name="object 15"/>
          <p:cNvSpPr/>
          <p:nvPr/>
        </p:nvSpPr>
        <p:spPr>
          <a:xfrm>
            <a:off x="14102168" y="0"/>
            <a:ext cx="4185920" cy="1605915"/>
          </a:xfrm>
          <a:custGeom>
            <a:avLst/>
            <a:gdLst/>
            <a:ahLst/>
            <a:cxnLst/>
            <a:rect l="l" t="t" r="r" b="b"/>
            <a:pathLst>
              <a:path w="4185919" h="1605915">
                <a:moveTo>
                  <a:pt x="4185830" y="1121256"/>
                </a:moveTo>
                <a:lnTo>
                  <a:pt x="4031272" y="1218094"/>
                </a:lnTo>
                <a:lnTo>
                  <a:pt x="3898049" y="1290090"/>
                </a:lnTo>
                <a:lnTo>
                  <a:pt x="3762032" y="1355609"/>
                </a:lnTo>
                <a:lnTo>
                  <a:pt x="3622332" y="1413204"/>
                </a:lnTo>
                <a:lnTo>
                  <a:pt x="3479838" y="1463610"/>
                </a:lnTo>
                <a:lnTo>
                  <a:pt x="3334423" y="1506803"/>
                </a:lnTo>
                <a:lnTo>
                  <a:pt x="3187484" y="1542083"/>
                </a:lnTo>
                <a:lnTo>
                  <a:pt x="3039148" y="1569452"/>
                </a:lnTo>
                <a:lnTo>
                  <a:pt x="2888653" y="1589607"/>
                </a:lnTo>
                <a:lnTo>
                  <a:pt x="2738158" y="1601126"/>
                </a:lnTo>
                <a:lnTo>
                  <a:pt x="2587028" y="1605444"/>
                </a:lnTo>
                <a:lnTo>
                  <a:pt x="2587028" y="1604720"/>
                </a:lnTo>
                <a:lnTo>
                  <a:pt x="2435771" y="1601126"/>
                </a:lnTo>
                <a:lnTo>
                  <a:pt x="2285403" y="1588883"/>
                </a:lnTo>
                <a:lnTo>
                  <a:pt x="2134908" y="1569452"/>
                </a:lnTo>
                <a:lnTo>
                  <a:pt x="1986572" y="1541360"/>
                </a:lnTo>
                <a:lnTo>
                  <a:pt x="1839633" y="1506092"/>
                </a:lnTo>
                <a:lnTo>
                  <a:pt x="1694218" y="1463610"/>
                </a:lnTo>
                <a:lnTo>
                  <a:pt x="1551724" y="1413204"/>
                </a:lnTo>
                <a:lnTo>
                  <a:pt x="1412024" y="1354898"/>
                </a:lnTo>
                <a:lnTo>
                  <a:pt x="1275245" y="1290090"/>
                </a:lnTo>
                <a:lnTo>
                  <a:pt x="1142784" y="1218094"/>
                </a:lnTo>
                <a:lnTo>
                  <a:pt x="1013879" y="1138897"/>
                </a:lnTo>
                <a:lnTo>
                  <a:pt x="889292" y="1053222"/>
                </a:lnTo>
                <a:lnTo>
                  <a:pt x="769023" y="961058"/>
                </a:lnTo>
                <a:lnTo>
                  <a:pt x="653834" y="863141"/>
                </a:lnTo>
                <a:lnTo>
                  <a:pt x="544487" y="758747"/>
                </a:lnTo>
                <a:lnTo>
                  <a:pt x="440093" y="649312"/>
                </a:lnTo>
                <a:lnTo>
                  <a:pt x="342176" y="534110"/>
                </a:lnTo>
                <a:lnTo>
                  <a:pt x="249974" y="413879"/>
                </a:lnTo>
                <a:lnTo>
                  <a:pt x="164249" y="289317"/>
                </a:lnTo>
                <a:lnTo>
                  <a:pt x="85128" y="160438"/>
                </a:lnTo>
                <a:lnTo>
                  <a:pt x="13119" y="27240"/>
                </a:ln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716" y="0"/>
            <a:ext cx="18307050" cy="2688590"/>
            <a:chOff x="-9359" y="0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0" y="544257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40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33293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6"/>
                  </a:moveTo>
                  <a:lnTo>
                    <a:pt x="2032" y="946238"/>
                  </a:lnTo>
                  <a:lnTo>
                    <a:pt x="8890" y="860081"/>
                  </a:lnTo>
                  <a:lnTo>
                    <a:pt x="19939" y="775321"/>
                  </a:lnTo>
                  <a:lnTo>
                    <a:pt x="35814" y="691234"/>
                  </a:lnTo>
                  <a:lnTo>
                    <a:pt x="55753" y="607846"/>
                  </a:lnTo>
                  <a:lnTo>
                    <a:pt x="79883" y="525144"/>
                  </a:lnTo>
                  <a:lnTo>
                    <a:pt x="108839" y="444511"/>
                  </a:lnTo>
                  <a:lnTo>
                    <a:pt x="141859" y="365251"/>
                  </a:lnTo>
                  <a:lnTo>
                    <a:pt x="178435" y="287374"/>
                  </a:lnTo>
                  <a:lnTo>
                    <a:pt x="219837" y="212266"/>
                  </a:lnTo>
                  <a:lnTo>
                    <a:pt x="264541" y="139203"/>
                  </a:lnTo>
                  <a:lnTo>
                    <a:pt x="312801" y="68223"/>
                  </a:lnTo>
                  <a:lnTo>
                    <a:pt x="365241" y="0"/>
                  </a:lnTo>
                </a:path>
                <a:path w="2355215" h="2670810">
                  <a:moveTo>
                    <a:pt x="2354705" y="2504735"/>
                  </a:moveTo>
                  <a:lnTo>
                    <a:pt x="2305304" y="2528581"/>
                  </a:lnTo>
                  <a:lnTo>
                    <a:pt x="2225929" y="2561665"/>
                  </a:lnTo>
                  <a:lnTo>
                    <a:pt x="2145411" y="2589922"/>
                  </a:lnTo>
                  <a:lnTo>
                    <a:pt x="2062607" y="2614738"/>
                  </a:lnTo>
                  <a:lnTo>
                    <a:pt x="1979295" y="2634715"/>
                  </a:lnTo>
                  <a:lnTo>
                    <a:pt x="1895221" y="2650565"/>
                  </a:lnTo>
                  <a:lnTo>
                    <a:pt x="1809750" y="2661601"/>
                  </a:lnTo>
                  <a:lnTo>
                    <a:pt x="1724279" y="2668485"/>
                  </a:lnTo>
                  <a:lnTo>
                    <a:pt x="1638808" y="2670555"/>
                  </a:lnTo>
                  <a:lnTo>
                    <a:pt x="1638808" y="2669869"/>
                  </a:lnTo>
                  <a:lnTo>
                    <a:pt x="1553337" y="2667799"/>
                  </a:lnTo>
                  <a:lnTo>
                    <a:pt x="1467231" y="2660915"/>
                  </a:lnTo>
                  <a:lnTo>
                    <a:pt x="1382395" y="2649879"/>
                  </a:lnTo>
                  <a:lnTo>
                    <a:pt x="1298321" y="2634030"/>
                  </a:lnTo>
                  <a:lnTo>
                    <a:pt x="1215009" y="2614040"/>
                  </a:lnTo>
                  <a:lnTo>
                    <a:pt x="1132205" y="2589922"/>
                  </a:lnTo>
                  <a:lnTo>
                    <a:pt x="1051687" y="2560979"/>
                  </a:lnTo>
                  <a:lnTo>
                    <a:pt x="972312" y="2528581"/>
                  </a:lnTo>
                  <a:lnTo>
                    <a:pt x="895223" y="2491370"/>
                  </a:lnTo>
                  <a:lnTo>
                    <a:pt x="819404" y="2450705"/>
                  </a:lnTo>
                  <a:lnTo>
                    <a:pt x="746379" y="2405912"/>
                  </a:lnTo>
                  <a:lnTo>
                    <a:pt x="676021" y="2356979"/>
                  </a:lnTo>
                  <a:lnTo>
                    <a:pt x="607822" y="2304604"/>
                  </a:lnTo>
                  <a:lnTo>
                    <a:pt x="542290" y="2249474"/>
                  </a:lnTo>
                  <a:lnTo>
                    <a:pt x="480314" y="2190203"/>
                  </a:lnTo>
                  <a:lnTo>
                    <a:pt x="421005" y="2128176"/>
                  </a:lnTo>
                  <a:lnTo>
                    <a:pt x="365252" y="2062695"/>
                  </a:lnTo>
                  <a:lnTo>
                    <a:pt x="313563" y="1994470"/>
                  </a:lnTo>
                  <a:lnTo>
                    <a:pt x="264541" y="1924176"/>
                  </a:lnTo>
                  <a:lnTo>
                    <a:pt x="219837" y="1851125"/>
                  </a:lnTo>
                  <a:lnTo>
                    <a:pt x="179070" y="1775319"/>
                  </a:lnTo>
                  <a:lnTo>
                    <a:pt x="141859" y="1698128"/>
                  </a:lnTo>
                  <a:lnTo>
                    <a:pt x="108839" y="1618868"/>
                  </a:lnTo>
                  <a:lnTo>
                    <a:pt x="80518" y="1538235"/>
                  </a:lnTo>
                  <a:lnTo>
                    <a:pt x="55753" y="1455533"/>
                  </a:lnTo>
                  <a:lnTo>
                    <a:pt x="35814" y="1372145"/>
                  </a:lnTo>
                  <a:lnTo>
                    <a:pt x="19939" y="1288058"/>
                  </a:lnTo>
                  <a:lnTo>
                    <a:pt x="8890" y="1202612"/>
                  </a:lnTo>
                  <a:lnTo>
                    <a:pt x="2032" y="1117154"/>
                  </a:lnTo>
                  <a:lnTo>
                    <a:pt x="0" y="1031696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8" y="0"/>
                  </a:moveTo>
                  <a:lnTo>
                    <a:pt x="928909" y="0"/>
                  </a:lnTo>
                  <a:lnTo>
                    <a:pt x="875284" y="7568"/>
                  </a:lnTo>
                  <a:lnTo>
                    <a:pt x="821436" y="17220"/>
                  </a:lnTo>
                  <a:lnTo>
                    <a:pt x="768477" y="29628"/>
                  </a:lnTo>
                  <a:lnTo>
                    <a:pt x="716788" y="45477"/>
                  </a:lnTo>
                  <a:lnTo>
                    <a:pt x="665734" y="63397"/>
                  </a:lnTo>
                  <a:lnTo>
                    <a:pt x="615442" y="84073"/>
                  </a:lnTo>
                  <a:lnTo>
                    <a:pt x="566547" y="107504"/>
                  </a:lnTo>
                  <a:lnTo>
                    <a:pt x="518922" y="133692"/>
                  </a:lnTo>
                  <a:lnTo>
                    <a:pt x="472059" y="161949"/>
                  </a:lnTo>
                  <a:lnTo>
                    <a:pt x="427228" y="192277"/>
                  </a:lnTo>
                  <a:lnTo>
                    <a:pt x="384556" y="225347"/>
                  </a:lnTo>
                  <a:lnTo>
                    <a:pt x="343154" y="261187"/>
                  </a:lnTo>
                  <a:lnTo>
                    <a:pt x="303911" y="298411"/>
                  </a:lnTo>
                  <a:lnTo>
                    <a:pt x="266700" y="337692"/>
                  </a:lnTo>
                  <a:lnTo>
                    <a:pt x="230886" y="379043"/>
                  </a:lnTo>
                  <a:lnTo>
                    <a:pt x="197739" y="421766"/>
                  </a:lnTo>
                  <a:lnTo>
                    <a:pt x="167513" y="466571"/>
                  </a:lnTo>
                  <a:lnTo>
                    <a:pt x="139192" y="512736"/>
                  </a:lnTo>
                  <a:lnTo>
                    <a:pt x="113030" y="560983"/>
                  </a:lnTo>
                  <a:lnTo>
                    <a:pt x="89535" y="609916"/>
                  </a:lnTo>
                  <a:lnTo>
                    <a:pt x="68961" y="660221"/>
                  </a:lnTo>
                  <a:lnTo>
                    <a:pt x="51054" y="711224"/>
                  </a:lnTo>
                  <a:lnTo>
                    <a:pt x="35179" y="762913"/>
                  </a:lnTo>
                  <a:lnTo>
                    <a:pt x="22733" y="815974"/>
                  </a:lnTo>
                  <a:lnTo>
                    <a:pt x="13081" y="869733"/>
                  </a:lnTo>
                  <a:lnTo>
                    <a:pt x="5461" y="923492"/>
                  </a:lnTo>
                  <a:lnTo>
                    <a:pt x="1397" y="977251"/>
                  </a:lnTo>
                  <a:lnTo>
                    <a:pt x="0" y="1031696"/>
                  </a:lnTo>
                  <a:lnTo>
                    <a:pt x="1397" y="1086128"/>
                  </a:lnTo>
                  <a:lnTo>
                    <a:pt x="5461" y="1139887"/>
                  </a:lnTo>
                  <a:lnTo>
                    <a:pt x="13081" y="1193646"/>
                  </a:lnTo>
                  <a:lnTo>
                    <a:pt x="22733" y="1247405"/>
                  </a:lnTo>
                  <a:lnTo>
                    <a:pt x="35179" y="1299780"/>
                  </a:lnTo>
                  <a:lnTo>
                    <a:pt x="51054" y="1352155"/>
                  </a:lnTo>
                  <a:lnTo>
                    <a:pt x="68961" y="1403158"/>
                  </a:lnTo>
                  <a:lnTo>
                    <a:pt x="89535" y="1453463"/>
                  </a:lnTo>
                  <a:lnTo>
                    <a:pt x="113030" y="1502396"/>
                  </a:lnTo>
                  <a:lnTo>
                    <a:pt x="139192" y="1549958"/>
                  </a:lnTo>
                  <a:lnTo>
                    <a:pt x="167513" y="1596135"/>
                  </a:lnTo>
                  <a:lnTo>
                    <a:pt x="198501" y="1640928"/>
                  </a:lnTo>
                  <a:lnTo>
                    <a:pt x="231521" y="1684349"/>
                  </a:lnTo>
                  <a:lnTo>
                    <a:pt x="266700" y="1725002"/>
                  </a:lnTo>
                  <a:lnTo>
                    <a:pt x="303911" y="1764981"/>
                  </a:lnTo>
                  <a:lnTo>
                    <a:pt x="343154" y="1802192"/>
                  </a:lnTo>
                  <a:lnTo>
                    <a:pt x="384556" y="1837333"/>
                  </a:lnTo>
                  <a:lnTo>
                    <a:pt x="427990" y="1870429"/>
                  </a:lnTo>
                  <a:lnTo>
                    <a:pt x="472821" y="1900744"/>
                  </a:lnTo>
                  <a:lnTo>
                    <a:pt x="518922" y="1929688"/>
                  </a:lnTo>
                  <a:lnTo>
                    <a:pt x="566547" y="1955189"/>
                  </a:lnTo>
                  <a:lnTo>
                    <a:pt x="615442" y="1978621"/>
                  </a:lnTo>
                  <a:lnTo>
                    <a:pt x="665734" y="1999296"/>
                  </a:lnTo>
                  <a:lnTo>
                    <a:pt x="716788" y="2017216"/>
                  </a:lnTo>
                  <a:lnTo>
                    <a:pt x="769112" y="2033066"/>
                  </a:lnTo>
                  <a:lnTo>
                    <a:pt x="821436" y="2045473"/>
                  </a:lnTo>
                  <a:lnTo>
                    <a:pt x="875284" y="2055125"/>
                  </a:lnTo>
                  <a:lnTo>
                    <a:pt x="929005" y="2062695"/>
                  </a:lnTo>
                  <a:lnTo>
                    <a:pt x="982726" y="2066835"/>
                  </a:lnTo>
                  <a:lnTo>
                    <a:pt x="1037209" y="2068219"/>
                  </a:lnTo>
                  <a:lnTo>
                    <a:pt x="1037209" y="2068905"/>
                  </a:lnTo>
                  <a:lnTo>
                    <a:pt x="1091692" y="2067521"/>
                  </a:lnTo>
                  <a:lnTo>
                    <a:pt x="1145413" y="2063393"/>
                  </a:lnTo>
                  <a:lnTo>
                    <a:pt x="1199134" y="2055811"/>
                  </a:lnTo>
                  <a:lnTo>
                    <a:pt x="1252982" y="2046159"/>
                  </a:lnTo>
                  <a:lnTo>
                    <a:pt x="1305306" y="2033764"/>
                  </a:lnTo>
                  <a:lnTo>
                    <a:pt x="1357630" y="2017902"/>
                  </a:lnTo>
                  <a:lnTo>
                    <a:pt x="1408684" y="1999995"/>
                  </a:lnTo>
                  <a:lnTo>
                    <a:pt x="1458976" y="1979306"/>
                  </a:lnTo>
                  <a:lnTo>
                    <a:pt x="1507871" y="1955875"/>
                  </a:lnTo>
                  <a:lnTo>
                    <a:pt x="1555496" y="1929688"/>
                  </a:lnTo>
                  <a:lnTo>
                    <a:pt x="1601597" y="1901430"/>
                  </a:lnTo>
                  <a:lnTo>
                    <a:pt x="1646428" y="1870429"/>
                  </a:lnTo>
                  <a:lnTo>
                    <a:pt x="1689862" y="1837333"/>
                  </a:lnTo>
                  <a:lnTo>
                    <a:pt x="1730502" y="1802192"/>
                  </a:lnTo>
                  <a:lnTo>
                    <a:pt x="1753106" y="1781166"/>
                  </a:lnTo>
                  <a:lnTo>
                    <a:pt x="1753106" y="281905"/>
                  </a:lnTo>
                  <a:lnTo>
                    <a:pt x="1689862" y="225347"/>
                  </a:lnTo>
                  <a:lnTo>
                    <a:pt x="1647190" y="192277"/>
                  </a:lnTo>
                  <a:lnTo>
                    <a:pt x="1602359" y="161949"/>
                  </a:lnTo>
                  <a:lnTo>
                    <a:pt x="1556131" y="133692"/>
                  </a:lnTo>
                  <a:lnTo>
                    <a:pt x="1507871" y="107504"/>
                  </a:lnTo>
                  <a:lnTo>
                    <a:pt x="1458976" y="84073"/>
                  </a:lnTo>
                  <a:lnTo>
                    <a:pt x="1408684" y="63397"/>
                  </a:lnTo>
                  <a:lnTo>
                    <a:pt x="1357630" y="45477"/>
                  </a:lnTo>
                  <a:lnTo>
                    <a:pt x="1305941" y="29628"/>
                  </a:lnTo>
                  <a:lnTo>
                    <a:pt x="1252982" y="17220"/>
                  </a:lnTo>
                  <a:lnTo>
                    <a:pt x="1199134" y="7568"/>
                  </a:lnTo>
                  <a:lnTo>
                    <a:pt x="1145508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6"/>
                  </a:moveTo>
                  <a:lnTo>
                    <a:pt x="1397" y="977251"/>
                  </a:lnTo>
                  <a:lnTo>
                    <a:pt x="5461" y="923492"/>
                  </a:lnTo>
                  <a:lnTo>
                    <a:pt x="13081" y="869733"/>
                  </a:lnTo>
                  <a:lnTo>
                    <a:pt x="22733" y="815974"/>
                  </a:lnTo>
                  <a:lnTo>
                    <a:pt x="35179" y="762913"/>
                  </a:lnTo>
                  <a:lnTo>
                    <a:pt x="51054" y="711224"/>
                  </a:lnTo>
                  <a:lnTo>
                    <a:pt x="68961" y="660221"/>
                  </a:lnTo>
                  <a:lnTo>
                    <a:pt x="89535" y="609916"/>
                  </a:lnTo>
                  <a:lnTo>
                    <a:pt x="113030" y="560983"/>
                  </a:lnTo>
                  <a:lnTo>
                    <a:pt x="139192" y="512736"/>
                  </a:lnTo>
                  <a:lnTo>
                    <a:pt x="167513" y="466571"/>
                  </a:lnTo>
                  <a:lnTo>
                    <a:pt x="197739" y="421766"/>
                  </a:lnTo>
                  <a:lnTo>
                    <a:pt x="230886" y="379043"/>
                  </a:lnTo>
                  <a:lnTo>
                    <a:pt x="266700" y="337692"/>
                  </a:lnTo>
                  <a:lnTo>
                    <a:pt x="303911" y="298411"/>
                  </a:lnTo>
                  <a:lnTo>
                    <a:pt x="343154" y="261187"/>
                  </a:lnTo>
                  <a:lnTo>
                    <a:pt x="384556" y="225347"/>
                  </a:lnTo>
                  <a:lnTo>
                    <a:pt x="427228" y="192277"/>
                  </a:lnTo>
                  <a:lnTo>
                    <a:pt x="472059" y="161949"/>
                  </a:lnTo>
                  <a:lnTo>
                    <a:pt x="518922" y="133692"/>
                  </a:lnTo>
                  <a:lnTo>
                    <a:pt x="566547" y="107504"/>
                  </a:lnTo>
                  <a:lnTo>
                    <a:pt x="615442" y="84073"/>
                  </a:lnTo>
                  <a:lnTo>
                    <a:pt x="665734" y="63397"/>
                  </a:lnTo>
                  <a:lnTo>
                    <a:pt x="716788" y="45477"/>
                  </a:lnTo>
                  <a:lnTo>
                    <a:pt x="768477" y="29628"/>
                  </a:lnTo>
                  <a:lnTo>
                    <a:pt x="821436" y="17220"/>
                  </a:lnTo>
                  <a:lnTo>
                    <a:pt x="875284" y="7568"/>
                  </a:lnTo>
                  <a:lnTo>
                    <a:pt x="928909" y="0"/>
                  </a:lnTo>
                </a:path>
                <a:path w="1753234" h="2069464">
                  <a:moveTo>
                    <a:pt x="1145508" y="0"/>
                  </a:moveTo>
                  <a:lnTo>
                    <a:pt x="1199134" y="7568"/>
                  </a:lnTo>
                  <a:lnTo>
                    <a:pt x="1252982" y="17220"/>
                  </a:lnTo>
                  <a:lnTo>
                    <a:pt x="1305941" y="29628"/>
                  </a:lnTo>
                  <a:lnTo>
                    <a:pt x="1357630" y="45477"/>
                  </a:lnTo>
                  <a:lnTo>
                    <a:pt x="1408684" y="63397"/>
                  </a:lnTo>
                  <a:lnTo>
                    <a:pt x="1458976" y="84073"/>
                  </a:lnTo>
                  <a:lnTo>
                    <a:pt x="1507871" y="107504"/>
                  </a:lnTo>
                  <a:lnTo>
                    <a:pt x="1556131" y="133692"/>
                  </a:lnTo>
                  <a:lnTo>
                    <a:pt x="1602359" y="161949"/>
                  </a:lnTo>
                  <a:lnTo>
                    <a:pt x="1647190" y="192277"/>
                  </a:lnTo>
                  <a:lnTo>
                    <a:pt x="1689862" y="225347"/>
                  </a:lnTo>
                  <a:lnTo>
                    <a:pt x="1731264" y="261187"/>
                  </a:lnTo>
                  <a:lnTo>
                    <a:pt x="1753106" y="281905"/>
                  </a:lnTo>
                </a:path>
                <a:path w="1753234" h="2069464">
                  <a:moveTo>
                    <a:pt x="1753106" y="1781166"/>
                  </a:moveTo>
                  <a:lnTo>
                    <a:pt x="1689862" y="1837333"/>
                  </a:lnTo>
                  <a:lnTo>
                    <a:pt x="1646428" y="1870429"/>
                  </a:lnTo>
                  <a:lnTo>
                    <a:pt x="1601597" y="1901430"/>
                  </a:lnTo>
                  <a:lnTo>
                    <a:pt x="1555496" y="1929688"/>
                  </a:lnTo>
                  <a:lnTo>
                    <a:pt x="1507871" y="1955875"/>
                  </a:lnTo>
                  <a:lnTo>
                    <a:pt x="1458976" y="1979306"/>
                  </a:lnTo>
                  <a:lnTo>
                    <a:pt x="1408684" y="1999995"/>
                  </a:lnTo>
                  <a:lnTo>
                    <a:pt x="1357630" y="2017902"/>
                  </a:lnTo>
                  <a:lnTo>
                    <a:pt x="1305306" y="2033764"/>
                  </a:lnTo>
                  <a:lnTo>
                    <a:pt x="1252982" y="2046159"/>
                  </a:lnTo>
                  <a:lnTo>
                    <a:pt x="1199134" y="2055811"/>
                  </a:lnTo>
                  <a:lnTo>
                    <a:pt x="1145413" y="2063393"/>
                  </a:lnTo>
                  <a:lnTo>
                    <a:pt x="1091692" y="2067521"/>
                  </a:lnTo>
                  <a:lnTo>
                    <a:pt x="1037209" y="2068905"/>
                  </a:lnTo>
                  <a:lnTo>
                    <a:pt x="1037209" y="2068219"/>
                  </a:lnTo>
                  <a:lnTo>
                    <a:pt x="982726" y="2066835"/>
                  </a:lnTo>
                  <a:lnTo>
                    <a:pt x="929005" y="2062695"/>
                  </a:lnTo>
                  <a:lnTo>
                    <a:pt x="875284" y="2055125"/>
                  </a:lnTo>
                  <a:lnTo>
                    <a:pt x="821436" y="2045473"/>
                  </a:lnTo>
                  <a:lnTo>
                    <a:pt x="769112" y="2033066"/>
                  </a:lnTo>
                  <a:lnTo>
                    <a:pt x="716788" y="2017216"/>
                  </a:lnTo>
                  <a:lnTo>
                    <a:pt x="665734" y="1999296"/>
                  </a:lnTo>
                  <a:lnTo>
                    <a:pt x="615442" y="1978621"/>
                  </a:lnTo>
                  <a:lnTo>
                    <a:pt x="566547" y="1955189"/>
                  </a:lnTo>
                  <a:lnTo>
                    <a:pt x="518922" y="1929688"/>
                  </a:lnTo>
                  <a:lnTo>
                    <a:pt x="472821" y="1900744"/>
                  </a:lnTo>
                  <a:lnTo>
                    <a:pt x="427990" y="1870429"/>
                  </a:lnTo>
                  <a:lnTo>
                    <a:pt x="384556" y="1837333"/>
                  </a:lnTo>
                  <a:lnTo>
                    <a:pt x="343154" y="1802192"/>
                  </a:lnTo>
                  <a:lnTo>
                    <a:pt x="303911" y="1764981"/>
                  </a:lnTo>
                  <a:lnTo>
                    <a:pt x="266700" y="1725002"/>
                  </a:lnTo>
                  <a:lnTo>
                    <a:pt x="231521" y="1684349"/>
                  </a:lnTo>
                  <a:lnTo>
                    <a:pt x="198501" y="1640928"/>
                  </a:lnTo>
                  <a:lnTo>
                    <a:pt x="167513" y="1596135"/>
                  </a:lnTo>
                  <a:lnTo>
                    <a:pt x="139192" y="1549957"/>
                  </a:lnTo>
                  <a:lnTo>
                    <a:pt x="113030" y="1502396"/>
                  </a:lnTo>
                  <a:lnTo>
                    <a:pt x="89535" y="1453463"/>
                  </a:lnTo>
                  <a:lnTo>
                    <a:pt x="68961" y="1403158"/>
                  </a:lnTo>
                  <a:lnTo>
                    <a:pt x="51054" y="1352155"/>
                  </a:lnTo>
                  <a:lnTo>
                    <a:pt x="35179" y="1299780"/>
                  </a:lnTo>
                  <a:lnTo>
                    <a:pt x="22733" y="1247405"/>
                  </a:lnTo>
                  <a:lnTo>
                    <a:pt x="13081" y="1193646"/>
                  </a:lnTo>
                  <a:lnTo>
                    <a:pt x="5461" y="1139887"/>
                  </a:lnTo>
                  <a:lnTo>
                    <a:pt x="1397" y="1086128"/>
                  </a:lnTo>
                  <a:lnTo>
                    <a:pt x="0" y="103169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6"/>
                  </a:moveTo>
                  <a:lnTo>
                    <a:pt x="1397" y="977251"/>
                  </a:lnTo>
                  <a:lnTo>
                    <a:pt x="5461" y="923492"/>
                  </a:lnTo>
                  <a:lnTo>
                    <a:pt x="13081" y="869733"/>
                  </a:lnTo>
                  <a:lnTo>
                    <a:pt x="22733" y="815974"/>
                  </a:lnTo>
                  <a:lnTo>
                    <a:pt x="35179" y="762913"/>
                  </a:lnTo>
                  <a:lnTo>
                    <a:pt x="51054" y="711224"/>
                  </a:lnTo>
                  <a:lnTo>
                    <a:pt x="68961" y="660221"/>
                  </a:lnTo>
                  <a:lnTo>
                    <a:pt x="89535" y="609916"/>
                  </a:lnTo>
                  <a:lnTo>
                    <a:pt x="113030" y="560983"/>
                  </a:lnTo>
                  <a:lnTo>
                    <a:pt x="139192" y="512736"/>
                  </a:lnTo>
                  <a:lnTo>
                    <a:pt x="167513" y="466571"/>
                  </a:lnTo>
                  <a:lnTo>
                    <a:pt x="197739" y="421766"/>
                  </a:lnTo>
                  <a:lnTo>
                    <a:pt x="230886" y="379043"/>
                  </a:lnTo>
                  <a:lnTo>
                    <a:pt x="266700" y="337692"/>
                  </a:lnTo>
                  <a:lnTo>
                    <a:pt x="303911" y="298411"/>
                  </a:lnTo>
                  <a:lnTo>
                    <a:pt x="343154" y="261187"/>
                  </a:lnTo>
                  <a:lnTo>
                    <a:pt x="384556" y="225347"/>
                  </a:lnTo>
                  <a:lnTo>
                    <a:pt x="427228" y="192277"/>
                  </a:lnTo>
                  <a:lnTo>
                    <a:pt x="472059" y="161949"/>
                  </a:lnTo>
                  <a:lnTo>
                    <a:pt x="518922" y="133692"/>
                  </a:lnTo>
                  <a:lnTo>
                    <a:pt x="566547" y="107504"/>
                  </a:lnTo>
                  <a:lnTo>
                    <a:pt x="615442" y="84073"/>
                  </a:lnTo>
                  <a:lnTo>
                    <a:pt x="665734" y="63397"/>
                  </a:lnTo>
                  <a:lnTo>
                    <a:pt x="716788" y="45477"/>
                  </a:lnTo>
                  <a:lnTo>
                    <a:pt x="768477" y="29628"/>
                  </a:lnTo>
                  <a:lnTo>
                    <a:pt x="821436" y="17220"/>
                  </a:lnTo>
                  <a:lnTo>
                    <a:pt x="875284" y="7568"/>
                  </a:lnTo>
                  <a:lnTo>
                    <a:pt x="928909" y="0"/>
                  </a:lnTo>
                </a:path>
                <a:path w="1753234" h="2069464">
                  <a:moveTo>
                    <a:pt x="1145508" y="0"/>
                  </a:moveTo>
                  <a:lnTo>
                    <a:pt x="1199134" y="7568"/>
                  </a:lnTo>
                  <a:lnTo>
                    <a:pt x="1252982" y="17220"/>
                  </a:lnTo>
                  <a:lnTo>
                    <a:pt x="1305941" y="29628"/>
                  </a:lnTo>
                  <a:lnTo>
                    <a:pt x="1357630" y="45477"/>
                  </a:lnTo>
                  <a:lnTo>
                    <a:pt x="1408684" y="63397"/>
                  </a:lnTo>
                  <a:lnTo>
                    <a:pt x="1458976" y="84073"/>
                  </a:lnTo>
                  <a:lnTo>
                    <a:pt x="1507871" y="107504"/>
                  </a:lnTo>
                  <a:lnTo>
                    <a:pt x="1556131" y="133692"/>
                  </a:lnTo>
                  <a:lnTo>
                    <a:pt x="1602359" y="161949"/>
                  </a:lnTo>
                  <a:lnTo>
                    <a:pt x="1647190" y="192277"/>
                  </a:lnTo>
                  <a:lnTo>
                    <a:pt x="1689862" y="225347"/>
                  </a:lnTo>
                  <a:lnTo>
                    <a:pt x="1731264" y="261187"/>
                  </a:lnTo>
                  <a:lnTo>
                    <a:pt x="1753106" y="281905"/>
                  </a:lnTo>
                </a:path>
                <a:path w="1753234" h="2069464">
                  <a:moveTo>
                    <a:pt x="1753106" y="1781166"/>
                  </a:moveTo>
                  <a:lnTo>
                    <a:pt x="1689862" y="1837333"/>
                  </a:lnTo>
                  <a:lnTo>
                    <a:pt x="1646428" y="1870429"/>
                  </a:lnTo>
                  <a:lnTo>
                    <a:pt x="1601597" y="1901430"/>
                  </a:lnTo>
                  <a:lnTo>
                    <a:pt x="1555496" y="1929688"/>
                  </a:lnTo>
                  <a:lnTo>
                    <a:pt x="1507871" y="1955875"/>
                  </a:lnTo>
                  <a:lnTo>
                    <a:pt x="1458976" y="1979306"/>
                  </a:lnTo>
                  <a:lnTo>
                    <a:pt x="1408684" y="1999995"/>
                  </a:lnTo>
                  <a:lnTo>
                    <a:pt x="1357630" y="2017902"/>
                  </a:lnTo>
                  <a:lnTo>
                    <a:pt x="1305306" y="2033764"/>
                  </a:lnTo>
                  <a:lnTo>
                    <a:pt x="1252982" y="2046159"/>
                  </a:lnTo>
                  <a:lnTo>
                    <a:pt x="1199134" y="2055811"/>
                  </a:lnTo>
                  <a:lnTo>
                    <a:pt x="1145413" y="2063393"/>
                  </a:lnTo>
                  <a:lnTo>
                    <a:pt x="1091692" y="2067521"/>
                  </a:lnTo>
                  <a:lnTo>
                    <a:pt x="1037209" y="2068905"/>
                  </a:lnTo>
                  <a:lnTo>
                    <a:pt x="1037209" y="2068219"/>
                  </a:lnTo>
                  <a:lnTo>
                    <a:pt x="982726" y="2066835"/>
                  </a:lnTo>
                  <a:lnTo>
                    <a:pt x="929005" y="2062695"/>
                  </a:lnTo>
                  <a:lnTo>
                    <a:pt x="875284" y="2055125"/>
                  </a:lnTo>
                  <a:lnTo>
                    <a:pt x="821436" y="2045473"/>
                  </a:lnTo>
                  <a:lnTo>
                    <a:pt x="769112" y="2033066"/>
                  </a:lnTo>
                  <a:lnTo>
                    <a:pt x="716788" y="2017216"/>
                  </a:lnTo>
                  <a:lnTo>
                    <a:pt x="665734" y="1999296"/>
                  </a:lnTo>
                  <a:lnTo>
                    <a:pt x="615442" y="1978621"/>
                  </a:lnTo>
                  <a:lnTo>
                    <a:pt x="566547" y="1955189"/>
                  </a:lnTo>
                  <a:lnTo>
                    <a:pt x="518922" y="1929688"/>
                  </a:lnTo>
                  <a:lnTo>
                    <a:pt x="472821" y="1900744"/>
                  </a:lnTo>
                  <a:lnTo>
                    <a:pt x="427990" y="1870429"/>
                  </a:lnTo>
                  <a:lnTo>
                    <a:pt x="384556" y="1837333"/>
                  </a:lnTo>
                  <a:lnTo>
                    <a:pt x="343154" y="1802192"/>
                  </a:lnTo>
                  <a:lnTo>
                    <a:pt x="303911" y="1764981"/>
                  </a:lnTo>
                  <a:lnTo>
                    <a:pt x="266700" y="1725002"/>
                  </a:lnTo>
                  <a:lnTo>
                    <a:pt x="231521" y="1684349"/>
                  </a:lnTo>
                  <a:lnTo>
                    <a:pt x="198501" y="1640928"/>
                  </a:lnTo>
                  <a:lnTo>
                    <a:pt x="167513" y="1596135"/>
                  </a:lnTo>
                  <a:lnTo>
                    <a:pt x="139192" y="1549957"/>
                  </a:lnTo>
                  <a:lnTo>
                    <a:pt x="113030" y="1502396"/>
                  </a:lnTo>
                  <a:lnTo>
                    <a:pt x="89535" y="1453463"/>
                  </a:lnTo>
                  <a:lnTo>
                    <a:pt x="68961" y="1403158"/>
                  </a:lnTo>
                  <a:lnTo>
                    <a:pt x="51054" y="1352155"/>
                  </a:lnTo>
                  <a:lnTo>
                    <a:pt x="35179" y="1299780"/>
                  </a:lnTo>
                  <a:lnTo>
                    <a:pt x="22733" y="1247405"/>
                  </a:lnTo>
                  <a:lnTo>
                    <a:pt x="13081" y="1193646"/>
                  </a:lnTo>
                  <a:lnTo>
                    <a:pt x="5461" y="1139887"/>
                  </a:lnTo>
                  <a:lnTo>
                    <a:pt x="1397" y="1086128"/>
                  </a:lnTo>
                  <a:lnTo>
                    <a:pt x="0" y="1031696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7550" y="901612"/>
            <a:ext cx="9448800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640" dirty="0"/>
              <a:t>E </a:t>
            </a:r>
            <a:r>
              <a:rPr sz="5200" spc="-150" dirty="0"/>
              <a:t>D</a:t>
            </a:r>
            <a:r>
              <a:rPr sz="5200" spc="-60" dirty="0"/>
              <a:t>U</a:t>
            </a:r>
            <a:r>
              <a:rPr sz="5200" spc="-545" dirty="0"/>
              <a:t>C</a:t>
            </a:r>
            <a:r>
              <a:rPr sz="5200" spc="-600" dirty="0"/>
              <a:t>A</a:t>
            </a:r>
            <a:r>
              <a:rPr sz="5200" spc="-330" dirty="0"/>
              <a:t>T 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290" dirty="0"/>
              <a:t>A</a:t>
            </a:r>
            <a:r>
              <a:rPr sz="5200" spc="-380" dirty="0"/>
              <a:t>L  </a:t>
            </a:r>
            <a:r>
              <a:rPr sz="5200" spc="-60" dirty="0"/>
              <a:t>U</a:t>
            </a:r>
            <a:r>
              <a:rPr sz="5200" spc="-875" dirty="0"/>
              <a:t>S </a:t>
            </a:r>
            <a:r>
              <a:rPr sz="5200" spc="-635" dirty="0"/>
              <a:t>E</a:t>
            </a:r>
            <a:r>
              <a:rPr sz="5200" spc="-135" dirty="0"/>
              <a:t>  </a:t>
            </a:r>
            <a:r>
              <a:rPr sz="5200" spc="-545" dirty="0"/>
              <a:t>C</a:t>
            </a:r>
            <a:r>
              <a:rPr sz="5200" spc="-290" dirty="0"/>
              <a:t>A</a:t>
            </a:r>
            <a:r>
              <a:rPr sz="5200" spc="-875" dirty="0"/>
              <a:t>S </a:t>
            </a:r>
            <a:r>
              <a:rPr sz="5200" spc="-640" dirty="0"/>
              <a:t>E </a:t>
            </a:r>
            <a:r>
              <a:rPr sz="5200" spc="-869" dirty="0"/>
              <a:t>S </a:t>
            </a:r>
            <a:endParaRPr sz="5200" dirty="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6788C-ABC5-406F-6883-26BD8E5D1039}"/>
              </a:ext>
            </a:extLst>
          </p:cNvPr>
          <p:cNvSpPr txBox="1"/>
          <p:nvPr/>
        </p:nvSpPr>
        <p:spPr>
          <a:xfrm>
            <a:off x="2597150" y="2182214"/>
            <a:ext cx="11322221" cy="133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spc="5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Educators </a:t>
            </a:r>
            <a:r>
              <a:rPr lang="en-GB" sz="2800" spc="7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spc="5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 </a:t>
            </a:r>
            <a:r>
              <a:rPr lang="en-GB" sz="2800" spc="1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frequently </a:t>
            </a:r>
            <a:r>
              <a:rPr lang="en-GB" sz="2800" spc="10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GB" sz="2800" spc="3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GB" sz="2800" spc="9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</a:t>
            </a:r>
            <a:r>
              <a:rPr lang="en-GB" sz="2800" spc="-3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       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b="1" spc="4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assignments</a:t>
            </a:r>
            <a:r>
              <a:rPr lang="en-GB" sz="2800" spc="4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b="1" spc="3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thesis </a:t>
            </a:r>
            <a:r>
              <a:rPr lang="en-GB" sz="2800" b="1" spc="-2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writing</a:t>
            </a:r>
            <a:r>
              <a:rPr lang="en-GB" sz="2800" spc="-2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spc="7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b="1" spc="7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 </a:t>
            </a:r>
            <a:r>
              <a:rPr lang="en-GB" sz="2800" b="1" spc="7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plans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1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1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spc="5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GB" sz="2800" spc="-8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3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7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spc="-1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organization,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6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</a:t>
            </a:r>
            <a:r>
              <a:rPr lang="en-GB" sz="2800" spc="-8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13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2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essential</a:t>
            </a:r>
            <a:r>
              <a:rPr lang="en-GB" sz="2800" spc="-14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</a:t>
            </a:r>
            <a:r>
              <a:rPr lang="en-GB" sz="2800" spc="-14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3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GB" sz="2800" spc="-8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6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</a:t>
            </a:r>
            <a:r>
              <a:rPr lang="en-GB" sz="2800" spc="-85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sphere.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0"/>
            <a:ext cx="2009775" cy="1737360"/>
            <a:chOff x="-9359" y="0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0"/>
                  </a:lnTo>
                  <a:lnTo>
                    <a:pt x="1990026" y="6450"/>
                  </a:lnTo>
                  <a:lnTo>
                    <a:pt x="1987867" y="95731"/>
                  </a:lnTo>
                  <a:lnTo>
                    <a:pt x="1980666" y="185723"/>
                  </a:lnTo>
                  <a:lnTo>
                    <a:pt x="1969147" y="274293"/>
                  </a:lnTo>
                  <a:lnTo>
                    <a:pt x="1952586" y="362126"/>
                  </a:lnTo>
                  <a:lnTo>
                    <a:pt x="1931708" y="449248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7" y="702690"/>
                  </a:lnTo>
                  <a:lnTo>
                    <a:pt x="1803552" y="783322"/>
                  </a:lnTo>
                  <a:lnTo>
                    <a:pt x="1761070" y="862519"/>
                  </a:lnTo>
                  <a:lnTo>
                    <a:pt x="1714271" y="938833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5" y="1151952"/>
                  </a:lnTo>
                  <a:lnTo>
                    <a:pt x="1488922" y="1216760"/>
                  </a:lnTo>
                  <a:lnTo>
                    <a:pt x="1424114" y="1278673"/>
                  </a:lnTo>
                  <a:lnTo>
                    <a:pt x="1355725" y="1336991"/>
                  </a:lnTo>
                  <a:lnTo>
                    <a:pt x="1284439" y="1390992"/>
                  </a:lnTo>
                  <a:lnTo>
                    <a:pt x="1210999" y="1442109"/>
                  </a:lnTo>
                  <a:lnTo>
                    <a:pt x="1134680" y="1488909"/>
                  </a:lnTo>
                  <a:lnTo>
                    <a:pt x="1055484" y="1531390"/>
                  </a:lnTo>
                  <a:lnTo>
                    <a:pt x="974844" y="1570277"/>
                  </a:lnTo>
                  <a:lnTo>
                    <a:pt x="892045" y="1604834"/>
                  </a:lnTo>
                  <a:lnTo>
                    <a:pt x="807808" y="1634349"/>
                  </a:lnTo>
                  <a:lnTo>
                    <a:pt x="721409" y="1660270"/>
                  </a:lnTo>
                  <a:lnTo>
                    <a:pt x="634290" y="1681148"/>
                  </a:lnTo>
                  <a:lnTo>
                    <a:pt x="546451" y="1697709"/>
                  </a:lnTo>
                  <a:lnTo>
                    <a:pt x="457170" y="1709228"/>
                  </a:lnTo>
                  <a:lnTo>
                    <a:pt x="367893" y="1716429"/>
                  </a:lnTo>
                  <a:lnTo>
                    <a:pt x="278616" y="1718588"/>
                  </a:lnTo>
                  <a:lnTo>
                    <a:pt x="278616" y="1717864"/>
                  </a:lnTo>
                  <a:lnTo>
                    <a:pt x="189334" y="1715705"/>
                  </a:lnTo>
                  <a:lnTo>
                    <a:pt x="99337" y="1708504"/>
                  </a:lnTo>
                  <a:lnTo>
                    <a:pt x="10780" y="1696985"/>
                  </a:lnTo>
                  <a:lnTo>
                    <a:pt x="0" y="169495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5"/>
                  </a:lnTo>
                  <a:lnTo>
                    <a:pt x="53260" y="1065554"/>
                  </a:lnTo>
                  <a:lnTo>
                    <a:pt x="109418" y="1075638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6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4"/>
                  </a:lnTo>
                  <a:lnTo>
                    <a:pt x="447813" y="1076362"/>
                  </a:lnTo>
                  <a:lnTo>
                    <a:pt x="503971" y="1066278"/>
                  </a:lnTo>
                  <a:lnTo>
                    <a:pt x="558690" y="1053324"/>
                  </a:lnTo>
                  <a:lnTo>
                    <a:pt x="613410" y="1036763"/>
                  </a:lnTo>
                  <a:lnTo>
                    <a:pt x="666690" y="1018043"/>
                  </a:lnTo>
                  <a:lnTo>
                    <a:pt x="719246" y="996441"/>
                  </a:lnTo>
                  <a:lnTo>
                    <a:pt x="770369" y="971955"/>
                  </a:lnTo>
                  <a:lnTo>
                    <a:pt x="820047" y="944599"/>
                  </a:lnTo>
                  <a:lnTo>
                    <a:pt x="868287" y="915084"/>
                  </a:lnTo>
                  <a:lnTo>
                    <a:pt x="915084" y="882687"/>
                  </a:lnTo>
                  <a:lnTo>
                    <a:pt x="960447" y="848117"/>
                  </a:lnTo>
                  <a:lnTo>
                    <a:pt x="1002922" y="811402"/>
                  </a:lnTo>
                  <a:lnTo>
                    <a:pt x="1044684" y="772527"/>
                  </a:lnTo>
                  <a:lnTo>
                    <a:pt x="1083562" y="731481"/>
                  </a:lnTo>
                  <a:lnTo>
                    <a:pt x="1120283" y="688288"/>
                  </a:lnTo>
                  <a:lnTo>
                    <a:pt x="1154841" y="642923"/>
                  </a:lnTo>
                  <a:lnTo>
                    <a:pt x="1186522" y="596124"/>
                  </a:lnTo>
                  <a:lnTo>
                    <a:pt x="1216759" y="547889"/>
                  </a:lnTo>
                  <a:lnTo>
                    <a:pt x="1243399" y="498207"/>
                  </a:lnTo>
                  <a:lnTo>
                    <a:pt x="1267881" y="447089"/>
                  </a:lnTo>
                  <a:lnTo>
                    <a:pt x="1289481" y="394524"/>
                  </a:lnTo>
                  <a:lnTo>
                    <a:pt x="1308201" y="341248"/>
                  </a:lnTo>
                  <a:lnTo>
                    <a:pt x="1324762" y="286536"/>
                  </a:lnTo>
                  <a:lnTo>
                    <a:pt x="1337716" y="231812"/>
                  </a:lnTo>
                  <a:lnTo>
                    <a:pt x="1347800" y="175652"/>
                  </a:lnTo>
                  <a:lnTo>
                    <a:pt x="1355725" y="119493"/>
                  </a:lnTo>
                  <a:lnTo>
                    <a:pt x="1360043" y="63334"/>
                  </a:lnTo>
                  <a:lnTo>
                    <a:pt x="1361478" y="6450"/>
                  </a:lnTo>
                  <a:lnTo>
                    <a:pt x="1362202" y="6450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5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8"/>
                </a:moveTo>
                <a:lnTo>
                  <a:pt x="3556" y="2738094"/>
                </a:lnTo>
                <a:lnTo>
                  <a:pt x="15875" y="2587612"/>
                </a:lnTo>
                <a:lnTo>
                  <a:pt x="35306" y="2437142"/>
                </a:lnTo>
                <a:lnTo>
                  <a:pt x="63373" y="2288819"/>
                </a:lnTo>
                <a:lnTo>
                  <a:pt x="98679" y="2141220"/>
                </a:lnTo>
                <a:lnTo>
                  <a:pt x="141097" y="1996503"/>
                </a:lnTo>
                <a:lnTo>
                  <a:pt x="192278" y="1853946"/>
                </a:lnTo>
                <a:lnTo>
                  <a:pt x="249809" y="1714271"/>
                </a:lnTo>
                <a:lnTo>
                  <a:pt x="314579" y="1577479"/>
                </a:lnTo>
                <a:lnTo>
                  <a:pt x="387350" y="1444282"/>
                </a:lnTo>
                <a:lnTo>
                  <a:pt x="465836" y="1315402"/>
                </a:lnTo>
                <a:lnTo>
                  <a:pt x="551561" y="1190853"/>
                </a:lnTo>
                <a:lnTo>
                  <a:pt x="643636" y="1071333"/>
                </a:lnTo>
                <a:lnTo>
                  <a:pt x="742315" y="956132"/>
                </a:lnTo>
                <a:lnTo>
                  <a:pt x="845947" y="845972"/>
                </a:lnTo>
                <a:lnTo>
                  <a:pt x="956183" y="742302"/>
                </a:lnTo>
                <a:lnTo>
                  <a:pt x="1071372" y="643661"/>
                </a:lnTo>
                <a:lnTo>
                  <a:pt x="1190879" y="551497"/>
                </a:lnTo>
                <a:lnTo>
                  <a:pt x="1315339" y="465823"/>
                </a:lnTo>
                <a:lnTo>
                  <a:pt x="1445006" y="387350"/>
                </a:lnTo>
                <a:lnTo>
                  <a:pt x="1577467" y="314629"/>
                </a:lnTo>
                <a:lnTo>
                  <a:pt x="1714246" y="249821"/>
                </a:lnTo>
                <a:lnTo>
                  <a:pt x="1853946" y="192227"/>
                </a:lnTo>
                <a:lnTo>
                  <a:pt x="1996440" y="141109"/>
                </a:lnTo>
                <a:lnTo>
                  <a:pt x="2141220" y="98628"/>
                </a:lnTo>
                <a:lnTo>
                  <a:pt x="2288794" y="63360"/>
                </a:lnTo>
                <a:lnTo>
                  <a:pt x="2437130" y="35280"/>
                </a:lnTo>
                <a:lnTo>
                  <a:pt x="2587625" y="15836"/>
                </a:lnTo>
                <a:lnTo>
                  <a:pt x="2738120" y="3594"/>
                </a:lnTo>
                <a:lnTo>
                  <a:pt x="2889250" y="0"/>
                </a:lnTo>
                <a:lnTo>
                  <a:pt x="3040507" y="3594"/>
                </a:lnTo>
                <a:lnTo>
                  <a:pt x="3191002" y="15836"/>
                </a:lnTo>
                <a:lnTo>
                  <a:pt x="3341370" y="35280"/>
                </a:lnTo>
                <a:lnTo>
                  <a:pt x="3489706" y="63360"/>
                </a:lnTo>
                <a:lnTo>
                  <a:pt x="3637407" y="98628"/>
                </a:lnTo>
                <a:lnTo>
                  <a:pt x="3782060" y="141109"/>
                </a:lnTo>
                <a:lnTo>
                  <a:pt x="3924681" y="192227"/>
                </a:lnTo>
                <a:lnTo>
                  <a:pt x="4064254" y="249821"/>
                </a:lnTo>
                <a:lnTo>
                  <a:pt x="4201033" y="314629"/>
                </a:lnTo>
                <a:lnTo>
                  <a:pt x="4334256" y="387350"/>
                </a:lnTo>
                <a:lnTo>
                  <a:pt x="4463161" y="465823"/>
                </a:lnTo>
                <a:lnTo>
                  <a:pt x="4528018" y="510423"/>
                </a:lnTo>
              </a:path>
              <a:path w="4528184" h="4592320">
                <a:moveTo>
                  <a:pt x="555996" y="4591962"/>
                </a:moveTo>
                <a:lnTo>
                  <a:pt x="466598" y="4462447"/>
                </a:lnTo>
                <a:lnTo>
                  <a:pt x="387350" y="4333571"/>
                </a:lnTo>
                <a:lnTo>
                  <a:pt x="315341" y="4200375"/>
                </a:lnTo>
                <a:lnTo>
                  <a:pt x="249809" y="4064297"/>
                </a:lnTo>
                <a:lnTo>
                  <a:pt x="192278" y="3924622"/>
                </a:lnTo>
                <a:lnTo>
                  <a:pt x="141859" y="3782065"/>
                </a:lnTo>
                <a:lnTo>
                  <a:pt x="98679" y="3636629"/>
                </a:lnTo>
                <a:lnTo>
                  <a:pt x="63373" y="3489751"/>
                </a:lnTo>
                <a:lnTo>
                  <a:pt x="35941" y="3341433"/>
                </a:lnTo>
                <a:lnTo>
                  <a:pt x="15875" y="3190963"/>
                </a:lnTo>
                <a:lnTo>
                  <a:pt x="4318" y="3040481"/>
                </a:lnTo>
                <a:lnTo>
                  <a:pt x="0" y="2889288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28643" y="2356999"/>
            <a:ext cx="6338570" cy="67851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7100" marR="5080" lvl="2">
              <a:lnSpc>
                <a:spcPct val="99600"/>
              </a:lnSpc>
              <a:spcBef>
                <a:spcPts val="110"/>
              </a:spcBef>
            </a:pPr>
            <a:r>
              <a:rPr sz="4000" spc="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rs</a:t>
            </a:r>
            <a:r>
              <a:rPr sz="40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40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-2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l,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spc="-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div</a:t>
            </a:r>
            <a:r>
              <a:rPr sz="4000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idua</a:t>
            </a:r>
            <a:r>
              <a:rPr sz="40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ls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40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3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4000" spc="-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spc="-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spc="-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1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1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ft  </a:t>
            </a:r>
            <a:r>
              <a:rPr sz="4000" spc="2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40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1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4000" spc="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-1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-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4000" b="1" spc="-10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b="1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4000" b="1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rn</a:t>
            </a:r>
            <a:r>
              <a:rPr sz="4000" b="1" spc="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b="1" spc="1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ls</a:t>
            </a:r>
            <a:r>
              <a:rPr sz="4000" spc="-3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b="1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b="1" spc="-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-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er</a:t>
            </a:r>
            <a:r>
              <a:rPr sz="4000" b="1" spc="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-3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b="1" spc="-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b="1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b="1" spc="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b="1" spc="-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b="1" spc="-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4000" b="1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  </a:t>
            </a:r>
            <a:r>
              <a:rPr sz="4000" b="1" spc="1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4000" b="1" spc="-5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riti</a:t>
            </a:r>
            <a:r>
              <a:rPr sz="4000" b="1" spc="-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b="1" spc="3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4000" spc="-4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4000" spc="-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8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1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li</a:t>
            </a:r>
            <a:r>
              <a:rPr sz="40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spc="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4000" spc="-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vi</a:t>
            </a:r>
            <a:r>
              <a:rPr sz="4000" spc="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40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18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3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spc="-16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4000" spc="6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orm  </a:t>
            </a:r>
            <a:r>
              <a:rPr sz="40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4000" spc="5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self-expression </a:t>
            </a:r>
            <a:r>
              <a:rPr sz="4000" spc="9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4000" spc="1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organization </a:t>
            </a:r>
            <a:r>
              <a:rPr sz="4000" spc="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of </a:t>
            </a:r>
            <a:r>
              <a:rPr sz="4000" spc="1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7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thoughts</a:t>
            </a:r>
            <a:r>
              <a:rPr sz="4000" spc="-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4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in</a:t>
            </a:r>
            <a:r>
              <a:rPr sz="4000" spc="-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2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structured</a:t>
            </a:r>
            <a:r>
              <a:rPr sz="4000" spc="-12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3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manner.</a:t>
            </a:r>
            <a:endParaRPr sz="4000" dirty="0">
              <a:solidFill>
                <a:schemeClr val="accent6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31680" y="1054133"/>
            <a:ext cx="9328470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515" dirty="0"/>
              <a:t>P </a:t>
            </a:r>
            <a:r>
              <a:rPr sz="5200" spc="-640" dirty="0"/>
              <a:t>E </a:t>
            </a:r>
            <a:r>
              <a:rPr sz="5200" spc="-590" dirty="0"/>
              <a:t>R </a:t>
            </a:r>
            <a:r>
              <a:rPr sz="5200" spc="-875" dirty="0"/>
              <a:t>S 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290" dirty="0"/>
              <a:t>A</a:t>
            </a:r>
            <a:r>
              <a:rPr sz="5200" spc="-380" dirty="0"/>
              <a:t>L</a:t>
            </a:r>
            <a:r>
              <a:rPr sz="5200" spc="-135" dirty="0"/>
              <a:t> </a:t>
            </a:r>
            <a:r>
              <a:rPr sz="5200" spc="-60" dirty="0"/>
              <a:t>U</a:t>
            </a:r>
            <a:r>
              <a:rPr sz="5200" spc="-875" dirty="0"/>
              <a:t>S </a:t>
            </a:r>
            <a:r>
              <a:rPr sz="5200" spc="-635" dirty="0"/>
              <a:t>E</a:t>
            </a:r>
            <a:r>
              <a:rPr sz="5200" spc="-135" dirty="0"/>
              <a:t> </a:t>
            </a:r>
            <a:r>
              <a:rPr sz="5200" spc="-545" dirty="0"/>
              <a:t>C</a:t>
            </a:r>
            <a:r>
              <a:rPr sz="5200" spc="-290" dirty="0"/>
              <a:t>A</a:t>
            </a:r>
            <a:r>
              <a:rPr sz="5200" spc="-875" dirty="0"/>
              <a:t>S </a:t>
            </a:r>
            <a:r>
              <a:rPr sz="5200" spc="-640" dirty="0"/>
              <a:t>E </a:t>
            </a:r>
            <a:r>
              <a:rPr sz="5200" spc="-869" dirty="0"/>
              <a:t>S</a:t>
            </a:r>
            <a:endParaRPr sz="520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127" cy="10287355"/>
            <a:chOff x="0" y="0"/>
            <a:chExt cx="18288127" cy="10287355"/>
          </a:xfrm>
        </p:grpSpPr>
        <p:sp>
          <p:nvSpPr>
            <p:cNvPr id="4" name="object 4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1213" y="8471927"/>
              <a:ext cx="12013167" cy="1395733"/>
            </a:xfrm>
            <a:custGeom>
              <a:avLst/>
              <a:gdLst/>
              <a:ahLst/>
              <a:cxnLst/>
              <a:rect l="l" t="t" r="r" b="b"/>
              <a:pathLst>
                <a:path w="4114165" h="10287000">
                  <a:moveTo>
                    <a:pt x="3237770" y="0"/>
                  </a:moveTo>
                  <a:lnTo>
                    <a:pt x="3337771" y="196531"/>
                  </a:lnTo>
                  <a:lnTo>
                    <a:pt x="3420575" y="370763"/>
                  </a:lnTo>
                  <a:lnTo>
                    <a:pt x="3498337" y="546454"/>
                  </a:lnTo>
                  <a:lnTo>
                    <a:pt x="3572492" y="723569"/>
                  </a:lnTo>
                  <a:lnTo>
                    <a:pt x="3641606" y="903566"/>
                  </a:lnTo>
                  <a:lnTo>
                    <a:pt x="3705690" y="1084287"/>
                  </a:lnTo>
                  <a:lnTo>
                    <a:pt x="3765443" y="1267167"/>
                  </a:lnTo>
                  <a:lnTo>
                    <a:pt x="3820892" y="1451482"/>
                  </a:lnTo>
                  <a:lnTo>
                    <a:pt x="3871285" y="1637245"/>
                  </a:lnTo>
                  <a:lnTo>
                    <a:pt x="3917374" y="1823719"/>
                  </a:lnTo>
                  <a:lnTo>
                    <a:pt x="3958407" y="2011641"/>
                  </a:lnTo>
                  <a:lnTo>
                    <a:pt x="3994412" y="2200274"/>
                  </a:lnTo>
                  <a:lnTo>
                    <a:pt x="4026086" y="2390355"/>
                  </a:lnTo>
                  <a:lnTo>
                    <a:pt x="4052730" y="2580436"/>
                  </a:lnTo>
                  <a:lnTo>
                    <a:pt x="4075044" y="2771228"/>
                  </a:lnTo>
                  <a:lnTo>
                    <a:pt x="4091605" y="2962744"/>
                  </a:lnTo>
                  <a:lnTo>
                    <a:pt x="4103848" y="3154984"/>
                  </a:lnTo>
                  <a:lnTo>
                    <a:pt x="4111773" y="3347224"/>
                  </a:lnTo>
                  <a:lnTo>
                    <a:pt x="4113932" y="3539463"/>
                  </a:lnTo>
                  <a:lnTo>
                    <a:pt x="4111773" y="3731703"/>
                  </a:lnTo>
                  <a:lnTo>
                    <a:pt x="4103848" y="3923943"/>
                  </a:lnTo>
                  <a:lnTo>
                    <a:pt x="4092329" y="4116183"/>
                  </a:lnTo>
                  <a:lnTo>
                    <a:pt x="4075044" y="4307699"/>
                  </a:lnTo>
                  <a:lnTo>
                    <a:pt x="4053441" y="4498504"/>
                  </a:lnTo>
                  <a:lnTo>
                    <a:pt x="4026086" y="4688585"/>
                  </a:lnTo>
                  <a:lnTo>
                    <a:pt x="3995136" y="4878653"/>
                  </a:lnTo>
                  <a:lnTo>
                    <a:pt x="3958407" y="5067299"/>
                  </a:lnTo>
                  <a:lnTo>
                    <a:pt x="3917374" y="5255208"/>
                  </a:lnTo>
                  <a:lnTo>
                    <a:pt x="3871285" y="5441695"/>
                  </a:lnTo>
                  <a:lnTo>
                    <a:pt x="3820892" y="5627445"/>
                  </a:lnTo>
                  <a:lnTo>
                    <a:pt x="3766167" y="5811773"/>
                  </a:lnTo>
                  <a:lnTo>
                    <a:pt x="3705690" y="5994653"/>
                  </a:lnTo>
                  <a:lnTo>
                    <a:pt x="3641606" y="6175361"/>
                  </a:lnTo>
                  <a:lnTo>
                    <a:pt x="3572492" y="6355358"/>
                  </a:lnTo>
                  <a:lnTo>
                    <a:pt x="3499048" y="6532485"/>
                  </a:lnTo>
                  <a:lnTo>
                    <a:pt x="3420575" y="6708888"/>
                  </a:lnTo>
                  <a:lnTo>
                    <a:pt x="3338495" y="6882408"/>
                  </a:lnTo>
                  <a:lnTo>
                    <a:pt x="3251373" y="7053757"/>
                  </a:lnTo>
                  <a:lnTo>
                    <a:pt x="3159933" y="7222959"/>
                  </a:lnTo>
                  <a:lnTo>
                    <a:pt x="3064899" y="7390002"/>
                  </a:lnTo>
                  <a:lnTo>
                    <a:pt x="2964823" y="7554873"/>
                  </a:lnTo>
                  <a:lnTo>
                    <a:pt x="2861140" y="7716151"/>
                  </a:lnTo>
                  <a:lnTo>
                    <a:pt x="2753863" y="7875993"/>
                  </a:lnTo>
                  <a:lnTo>
                    <a:pt x="2641544" y="8032241"/>
                  </a:lnTo>
                  <a:lnTo>
                    <a:pt x="2525619" y="8185593"/>
                  </a:lnTo>
                  <a:lnTo>
                    <a:pt x="2406099" y="8336076"/>
                  </a:lnTo>
                  <a:lnTo>
                    <a:pt x="2282985" y="8483675"/>
                  </a:lnTo>
                  <a:lnTo>
                    <a:pt x="2155541" y="8628392"/>
                  </a:lnTo>
                  <a:lnTo>
                    <a:pt x="2025226" y="8768790"/>
                  </a:lnTo>
                  <a:lnTo>
                    <a:pt x="1890581" y="8907030"/>
                  </a:lnTo>
                  <a:lnTo>
                    <a:pt x="1753065" y="9040949"/>
                  </a:lnTo>
                  <a:lnTo>
                    <a:pt x="1611943" y="9171986"/>
                  </a:lnTo>
                  <a:lnTo>
                    <a:pt x="1467950" y="9298704"/>
                  </a:lnTo>
                  <a:lnTo>
                    <a:pt x="1320351" y="9422544"/>
                  </a:lnTo>
                  <a:lnTo>
                    <a:pt x="1169868" y="9542063"/>
                  </a:lnTo>
                  <a:lnTo>
                    <a:pt x="1016503" y="9657984"/>
                  </a:lnTo>
                  <a:lnTo>
                    <a:pt x="859544" y="9769581"/>
                  </a:lnTo>
                  <a:lnTo>
                    <a:pt x="700438" y="9877580"/>
                  </a:lnTo>
                  <a:lnTo>
                    <a:pt x="538437" y="9981259"/>
                  </a:lnTo>
                  <a:lnTo>
                    <a:pt x="374277" y="10080621"/>
                  </a:lnTo>
                  <a:lnTo>
                    <a:pt x="207234" y="10176378"/>
                  </a:lnTo>
                  <a:lnTo>
                    <a:pt x="38038" y="10267818"/>
                  </a:lnTo>
                  <a:lnTo>
                    <a:pt x="0" y="10286997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9" y="7412316"/>
                  </a:lnTo>
                  <a:lnTo>
                    <a:pt x="534888" y="7339596"/>
                  </a:lnTo>
                  <a:lnTo>
                    <a:pt x="630643" y="7264005"/>
                  </a:lnTo>
                  <a:lnTo>
                    <a:pt x="723527" y="7185519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5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8"/>
                  </a:lnTo>
                  <a:lnTo>
                    <a:pt x="1794878" y="5872250"/>
                  </a:lnTo>
                  <a:lnTo>
                    <a:pt x="1852472" y="5764973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899"/>
                  </a:lnTo>
                  <a:lnTo>
                    <a:pt x="2099437" y="5209133"/>
                  </a:lnTo>
                  <a:lnTo>
                    <a:pt x="2139759" y="5094655"/>
                  </a:lnTo>
                  <a:lnTo>
                    <a:pt x="2177910" y="4978729"/>
                  </a:lnTo>
                  <a:lnTo>
                    <a:pt x="2213190" y="4862092"/>
                  </a:lnTo>
                  <a:lnTo>
                    <a:pt x="2244877" y="4744732"/>
                  </a:lnTo>
                  <a:lnTo>
                    <a:pt x="2273681" y="4626660"/>
                  </a:lnTo>
                  <a:lnTo>
                    <a:pt x="2299589" y="4507864"/>
                  </a:lnTo>
                  <a:lnTo>
                    <a:pt x="2322639" y="4388344"/>
                  </a:lnTo>
                  <a:lnTo>
                    <a:pt x="2342794" y="4268101"/>
                  </a:lnTo>
                  <a:lnTo>
                    <a:pt x="2360079" y="4147857"/>
                  </a:lnTo>
                  <a:lnTo>
                    <a:pt x="2373757" y="4026902"/>
                  </a:lnTo>
                  <a:lnTo>
                    <a:pt x="2384552" y="3905947"/>
                  </a:lnTo>
                  <a:lnTo>
                    <a:pt x="2391752" y="3784269"/>
                  </a:lnTo>
                  <a:lnTo>
                    <a:pt x="2396794" y="3662590"/>
                  </a:lnTo>
                  <a:lnTo>
                    <a:pt x="2398242" y="3540911"/>
                  </a:lnTo>
                  <a:lnTo>
                    <a:pt x="2398953" y="3540911"/>
                  </a:lnTo>
                  <a:lnTo>
                    <a:pt x="2397506" y="3419233"/>
                  </a:lnTo>
                  <a:lnTo>
                    <a:pt x="2392476" y="3297541"/>
                  </a:lnTo>
                  <a:lnTo>
                    <a:pt x="2385275" y="3175875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09"/>
                  </a:lnTo>
                  <a:lnTo>
                    <a:pt x="2323350" y="2693478"/>
                  </a:lnTo>
                  <a:lnTo>
                    <a:pt x="2300312" y="2573959"/>
                  </a:lnTo>
                  <a:lnTo>
                    <a:pt x="2274392" y="2455150"/>
                  </a:lnTo>
                  <a:lnTo>
                    <a:pt x="2245588" y="2337078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5"/>
                  </a:lnTo>
                  <a:lnTo>
                    <a:pt x="2100160" y="1872677"/>
                  </a:lnTo>
                  <a:lnTo>
                    <a:pt x="2056231" y="1758911"/>
                  </a:lnTo>
                  <a:lnTo>
                    <a:pt x="2009432" y="1646605"/>
                  </a:lnTo>
                  <a:lnTo>
                    <a:pt x="1960473" y="1534997"/>
                  </a:lnTo>
                  <a:lnTo>
                    <a:pt x="1907921" y="1425561"/>
                  </a:lnTo>
                  <a:lnTo>
                    <a:pt x="1853196" y="1316849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3" y="796289"/>
                  </a:lnTo>
                  <a:lnTo>
                    <a:pt x="1467281" y="697648"/>
                  </a:lnTo>
                  <a:lnTo>
                    <a:pt x="1393837" y="600455"/>
                  </a:lnTo>
                  <a:lnTo>
                    <a:pt x="1318234" y="505408"/>
                  </a:lnTo>
                  <a:lnTo>
                    <a:pt x="1239762" y="411809"/>
                  </a:lnTo>
                  <a:lnTo>
                    <a:pt x="1159842" y="320369"/>
                  </a:lnTo>
                  <a:lnTo>
                    <a:pt x="1077043" y="231088"/>
                  </a:lnTo>
                  <a:lnTo>
                    <a:pt x="992083" y="143966"/>
                  </a:lnTo>
                  <a:lnTo>
                    <a:pt x="904963" y="59016"/>
                  </a:lnTo>
                  <a:lnTo>
                    <a:pt x="84133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904963" y="59016"/>
                  </a:lnTo>
                  <a:lnTo>
                    <a:pt x="992083" y="143966"/>
                  </a:lnTo>
                  <a:lnTo>
                    <a:pt x="1077043" y="231088"/>
                  </a:lnTo>
                  <a:lnTo>
                    <a:pt x="1159842" y="320369"/>
                  </a:lnTo>
                  <a:lnTo>
                    <a:pt x="1239762" y="411809"/>
                  </a:lnTo>
                  <a:lnTo>
                    <a:pt x="1318234" y="505408"/>
                  </a:lnTo>
                  <a:lnTo>
                    <a:pt x="1393837" y="600455"/>
                  </a:lnTo>
                  <a:lnTo>
                    <a:pt x="1467281" y="697648"/>
                  </a:lnTo>
                  <a:lnTo>
                    <a:pt x="1537843" y="796289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2" y="1103718"/>
                  </a:lnTo>
                  <a:lnTo>
                    <a:pt x="1795602" y="1209560"/>
                  </a:lnTo>
                  <a:lnTo>
                    <a:pt x="1853196" y="1316849"/>
                  </a:lnTo>
                  <a:lnTo>
                    <a:pt x="1907921" y="1425561"/>
                  </a:lnTo>
                  <a:lnTo>
                    <a:pt x="1960473" y="1534997"/>
                  </a:lnTo>
                  <a:lnTo>
                    <a:pt x="2009432" y="1646605"/>
                  </a:lnTo>
                  <a:lnTo>
                    <a:pt x="2056231" y="1758911"/>
                  </a:lnTo>
                  <a:lnTo>
                    <a:pt x="2100160" y="1872677"/>
                  </a:lnTo>
                  <a:lnTo>
                    <a:pt x="2140470" y="1987155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8"/>
                  </a:lnTo>
                  <a:lnTo>
                    <a:pt x="2274392" y="2455150"/>
                  </a:lnTo>
                  <a:lnTo>
                    <a:pt x="2300312" y="2573959"/>
                  </a:lnTo>
                  <a:lnTo>
                    <a:pt x="2323350" y="2693478"/>
                  </a:lnTo>
                  <a:lnTo>
                    <a:pt x="2343518" y="2813709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5"/>
                  </a:lnTo>
                  <a:lnTo>
                    <a:pt x="2392476" y="3297541"/>
                  </a:lnTo>
                  <a:lnTo>
                    <a:pt x="2397506" y="3419233"/>
                  </a:lnTo>
                  <a:lnTo>
                    <a:pt x="2398953" y="3540911"/>
                  </a:lnTo>
                  <a:lnTo>
                    <a:pt x="2398242" y="3540911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2" y="3905947"/>
                  </a:lnTo>
                  <a:lnTo>
                    <a:pt x="2373757" y="4026902"/>
                  </a:lnTo>
                  <a:lnTo>
                    <a:pt x="2360079" y="4147857"/>
                  </a:lnTo>
                  <a:lnTo>
                    <a:pt x="2342794" y="4268101"/>
                  </a:lnTo>
                  <a:lnTo>
                    <a:pt x="2322639" y="4388344"/>
                  </a:lnTo>
                  <a:lnTo>
                    <a:pt x="2299589" y="4507864"/>
                  </a:lnTo>
                  <a:lnTo>
                    <a:pt x="2273681" y="4626660"/>
                  </a:lnTo>
                  <a:lnTo>
                    <a:pt x="2244877" y="4744732"/>
                  </a:lnTo>
                  <a:lnTo>
                    <a:pt x="2213190" y="4862092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7" y="5209132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7" y="5656249"/>
                  </a:lnTo>
                  <a:lnTo>
                    <a:pt x="1852472" y="5764973"/>
                  </a:lnTo>
                  <a:lnTo>
                    <a:pt x="1794878" y="5872250"/>
                  </a:lnTo>
                  <a:lnTo>
                    <a:pt x="1734400" y="5977368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9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5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2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904963" y="59016"/>
                  </a:lnTo>
                  <a:lnTo>
                    <a:pt x="992083" y="143966"/>
                  </a:lnTo>
                  <a:lnTo>
                    <a:pt x="1077043" y="231088"/>
                  </a:lnTo>
                  <a:lnTo>
                    <a:pt x="1159842" y="320369"/>
                  </a:lnTo>
                  <a:lnTo>
                    <a:pt x="1239762" y="411809"/>
                  </a:lnTo>
                  <a:lnTo>
                    <a:pt x="1318234" y="505408"/>
                  </a:lnTo>
                  <a:lnTo>
                    <a:pt x="1393837" y="600455"/>
                  </a:lnTo>
                  <a:lnTo>
                    <a:pt x="1467281" y="697648"/>
                  </a:lnTo>
                  <a:lnTo>
                    <a:pt x="1537843" y="796289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2" y="1103718"/>
                  </a:lnTo>
                  <a:lnTo>
                    <a:pt x="1795602" y="1209560"/>
                  </a:lnTo>
                  <a:lnTo>
                    <a:pt x="1853196" y="1316849"/>
                  </a:lnTo>
                  <a:lnTo>
                    <a:pt x="1907921" y="1425561"/>
                  </a:lnTo>
                  <a:lnTo>
                    <a:pt x="1960473" y="1534997"/>
                  </a:lnTo>
                  <a:lnTo>
                    <a:pt x="2009432" y="1646605"/>
                  </a:lnTo>
                  <a:lnTo>
                    <a:pt x="2056231" y="1758911"/>
                  </a:lnTo>
                  <a:lnTo>
                    <a:pt x="2100160" y="1872677"/>
                  </a:lnTo>
                  <a:lnTo>
                    <a:pt x="2140470" y="1987155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8"/>
                  </a:lnTo>
                  <a:lnTo>
                    <a:pt x="2274392" y="2455150"/>
                  </a:lnTo>
                  <a:lnTo>
                    <a:pt x="2300312" y="2573959"/>
                  </a:lnTo>
                  <a:lnTo>
                    <a:pt x="2323350" y="2693478"/>
                  </a:lnTo>
                  <a:lnTo>
                    <a:pt x="2343518" y="2813709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5"/>
                  </a:lnTo>
                  <a:lnTo>
                    <a:pt x="2392476" y="3297541"/>
                  </a:lnTo>
                  <a:lnTo>
                    <a:pt x="2397506" y="3419233"/>
                  </a:lnTo>
                  <a:lnTo>
                    <a:pt x="2398953" y="3540911"/>
                  </a:lnTo>
                  <a:lnTo>
                    <a:pt x="2398242" y="3540911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2" y="3905947"/>
                  </a:lnTo>
                  <a:lnTo>
                    <a:pt x="2373757" y="4026902"/>
                  </a:lnTo>
                  <a:lnTo>
                    <a:pt x="2360079" y="4147857"/>
                  </a:lnTo>
                  <a:lnTo>
                    <a:pt x="2342794" y="4268101"/>
                  </a:lnTo>
                  <a:lnTo>
                    <a:pt x="2322639" y="4388344"/>
                  </a:lnTo>
                  <a:lnTo>
                    <a:pt x="2299589" y="4507864"/>
                  </a:lnTo>
                  <a:lnTo>
                    <a:pt x="2273681" y="4626660"/>
                  </a:lnTo>
                  <a:lnTo>
                    <a:pt x="2244877" y="4744732"/>
                  </a:lnTo>
                  <a:lnTo>
                    <a:pt x="2213190" y="4862092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7" y="5209132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7" y="5656249"/>
                  </a:lnTo>
                  <a:lnTo>
                    <a:pt x="1852472" y="5764973"/>
                  </a:lnTo>
                  <a:lnTo>
                    <a:pt x="1794878" y="5872250"/>
                  </a:lnTo>
                  <a:lnTo>
                    <a:pt x="1734400" y="5977368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9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5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2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6197" y="6161760"/>
              <a:ext cx="2741930" cy="4125595"/>
            </a:xfrm>
            <a:custGeom>
              <a:avLst/>
              <a:gdLst/>
              <a:ahLst/>
              <a:cxnLst/>
              <a:rect l="l" t="t" r="r" b="b"/>
              <a:pathLst>
                <a:path w="2741930" h="4125595">
                  <a:moveTo>
                    <a:pt x="762" y="2414143"/>
                  </a:moveTo>
                  <a:lnTo>
                    <a:pt x="4318" y="2288146"/>
                  </a:lnTo>
                  <a:lnTo>
                    <a:pt x="13716" y="2162149"/>
                  </a:lnTo>
                  <a:lnTo>
                    <a:pt x="30226" y="2036864"/>
                  </a:lnTo>
                  <a:lnTo>
                    <a:pt x="53340" y="1912302"/>
                  </a:lnTo>
                  <a:lnTo>
                    <a:pt x="82804" y="1789188"/>
                  </a:lnTo>
                  <a:lnTo>
                    <a:pt x="118872" y="1668233"/>
                  </a:lnTo>
                  <a:lnTo>
                    <a:pt x="160655" y="1549425"/>
                  </a:lnTo>
                  <a:lnTo>
                    <a:pt x="208788" y="1432788"/>
                  </a:lnTo>
                  <a:lnTo>
                    <a:pt x="263525" y="1318310"/>
                  </a:lnTo>
                  <a:lnTo>
                    <a:pt x="324104" y="1207427"/>
                  </a:lnTo>
                  <a:lnTo>
                    <a:pt x="389509" y="1099426"/>
                  </a:lnTo>
                  <a:lnTo>
                    <a:pt x="461518" y="995756"/>
                  </a:lnTo>
                  <a:lnTo>
                    <a:pt x="538607" y="894956"/>
                  </a:lnTo>
                  <a:lnTo>
                    <a:pt x="620649" y="799198"/>
                  </a:lnTo>
                  <a:lnTo>
                    <a:pt x="707136" y="707034"/>
                  </a:lnTo>
                  <a:lnTo>
                    <a:pt x="799211" y="620636"/>
                  </a:lnTo>
                  <a:lnTo>
                    <a:pt x="894969" y="538556"/>
                  </a:lnTo>
                  <a:lnTo>
                    <a:pt x="995045" y="461518"/>
                  </a:lnTo>
                  <a:lnTo>
                    <a:pt x="1099439" y="389521"/>
                  </a:lnTo>
                  <a:lnTo>
                    <a:pt x="1207516" y="324002"/>
                  </a:lnTo>
                  <a:lnTo>
                    <a:pt x="1318387" y="263525"/>
                  </a:lnTo>
                  <a:lnTo>
                    <a:pt x="1432179" y="208800"/>
                  </a:lnTo>
                  <a:lnTo>
                    <a:pt x="1548765" y="160566"/>
                  </a:lnTo>
                  <a:lnTo>
                    <a:pt x="1668272" y="118084"/>
                  </a:lnTo>
                  <a:lnTo>
                    <a:pt x="1789176" y="82080"/>
                  </a:lnTo>
                  <a:lnTo>
                    <a:pt x="1912366" y="52565"/>
                  </a:lnTo>
                  <a:lnTo>
                    <a:pt x="2036191" y="29527"/>
                  </a:lnTo>
                  <a:lnTo>
                    <a:pt x="2162175" y="12966"/>
                  </a:lnTo>
                  <a:lnTo>
                    <a:pt x="2288159" y="3606"/>
                  </a:lnTo>
                  <a:lnTo>
                    <a:pt x="2414143" y="0"/>
                  </a:lnTo>
                  <a:lnTo>
                    <a:pt x="2540127" y="3606"/>
                  </a:lnTo>
                  <a:lnTo>
                    <a:pt x="2666238" y="12966"/>
                  </a:lnTo>
                  <a:lnTo>
                    <a:pt x="2741852" y="22966"/>
                  </a:lnTo>
                </a:path>
                <a:path w="2741930" h="4125595">
                  <a:moveTo>
                    <a:pt x="712106" y="4125237"/>
                  </a:moveTo>
                  <a:lnTo>
                    <a:pt x="620649" y="4029094"/>
                  </a:lnTo>
                  <a:lnTo>
                    <a:pt x="538607" y="3933338"/>
                  </a:lnTo>
                  <a:lnTo>
                    <a:pt x="461518" y="3832537"/>
                  </a:lnTo>
                  <a:lnTo>
                    <a:pt x="389509" y="3728858"/>
                  </a:lnTo>
                  <a:lnTo>
                    <a:pt x="324104" y="3620858"/>
                  </a:lnTo>
                  <a:lnTo>
                    <a:pt x="263525" y="3509976"/>
                  </a:lnTo>
                  <a:lnTo>
                    <a:pt x="208788" y="3395498"/>
                  </a:lnTo>
                  <a:lnTo>
                    <a:pt x="160655" y="3278861"/>
                  </a:lnTo>
                  <a:lnTo>
                    <a:pt x="118110" y="3160062"/>
                  </a:lnTo>
                  <a:lnTo>
                    <a:pt x="82169" y="3039099"/>
                  </a:lnTo>
                  <a:lnTo>
                    <a:pt x="52578" y="2915983"/>
                  </a:lnTo>
                  <a:lnTo>
                    <a:pt x="29591" y="2791421"/>
                  </a:lnTo>
                  <a:lnTo>
                    <a:pt x="12954" y="2666149"/>
                  </a:lnTo>
                  <a:lnTo>
                    <a:pt x="3683" y="2540139"/>
                  </a:lnTo>
                  <a:lnTo>
                    <a:pt x="0" y="2414143"/>
                  </a:lnTo>
                  <a:lnTo>
                    <a:pt x="762" y="241414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243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479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67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35" y="0"/>
                  </a:lnTo>
                  <a:lnTo>
                    <a:pt x="876935" y="876922"/>
                  </a:lnTo>
                  <a:lnTo>
                    <a:pt x="438467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2808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37033" y="567116"/>
            <a:ext cx="15212458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100"/>
              </a:spcBef>
            </a:pPr>
            <a:r>
              <a:rPr sz="11200" spc="-1185" dirty="0"/>
              <a:t>T h a n k s    </a:t>
            </a:r>
            <a:r>
              <a:rPr sz="8800" spc="-1185" dirty="0"/>
              <a:t>         </a:t>
            </a:r>
            <a:endParaRPr sz="8800" spc="-125" dirty="0"/>
          </a:p>
        </p:txBody>
      </p:sp>
      <p:pic>
        <p:nvPicPr>
          <p:cNvPr id="14" name="Picture 13" descr="A qr code with a camera&#10;&#10;Description automatically generated">
            <a:extLst>
              <a:ext uri="{FF2B5EF4-FFF2-40B4-BE49-F238E27FC236}">
                <a16:creationId xmlns:a16="http://schemas.microsoft.com/office/drawing/2014/main" id="{3B267796-EA2E-0FF2-B7D5-0C2270CE5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0" y="4616450"/>
            <a:ext cx="3280785" cy="3505835"/>
          </a:xfrm>
          <a:prstGeom prst="rect">
            <a:avLst/>
          </a:prstGeom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90155A9-D0D7-8EE6-CC50-AC0072002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714" y="4604984"/>
            <a:ext cx="3516666" cy="3516666"/>
          </a:xfrm>
          <a:prstGeom prst="rect">
            <a:avLst/>
          </a:prstGeom>
        </p:spPr>
      </p:pic>
      <p:pic>
        <p:nvPicPr>
          <p:cNvPr id="26" name="Picture 25" descr="A qr code with a facebook logo&#10;&#10;Description automatically generated">
            <a:extLst>
              <a:ext uri="{FF2B5EF4-FFF2-40B4-BE49-F238E27FC236}">
                <a16:creationId xmlns:a16="http://schemas.microsoft.com/office/drawing/2014/main" id="{C7037B84-66D1-4FCD-EA1C-DBEEC78B12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3" y="4626977"/>
            <a:ext cx="3505835" cy="35058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2F0453-B979-5CCA-7C60-376D8F2BB8C5}"/>
              </a:ext>
            </a:extLst>
          </p:cNvPr>
          <p:cNvSpPr txBox="1"/>
          <p:nvPr/>
        </p:nvSpPr>
        <p:spPr>
          <a:xfrm>
            <a:off x="3828630" y="2321562"/>
            <a:ext cx="11506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 Any Questions And Queries,</a:t>
            </a:r>
          </a:p>
          <a:p>
            <a:r>
              <a:rPr lang="en-US" sz="4400" dirty="0"/>
              <a:t>Reach me out on my socials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349F7-7689-8C42-09F5-B06AC830411E}"/>
              </a:ext>
            </a:extLst>
          </p:cNvPr>
          <p:cNvSpPr txBox="1"/>
          <p:nvPr/>
        </p:nvSpPr>
        <p:spPr>
          <a:xfrm>
            <a:off x="3431213" y="8531106"/>
            <a:ext cx="1201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</a:t>
            </a:r>
            <a:r>
              <a:rPr lang="en-US" sz="2800"/>
              <a:t>Facebook                    </a:t>
            </a:r>
            <a:r>
              <a:rPr lang="en-US" sz="2800" dirty="0"/>
              <a:t>Instagram                          </a:t>
            </a:r>
            <a:r>
              <a:rPr lang="en-US" sz="2800" dirty="0" err="1"/>
              <a:t>Linkedin</a:t>
            </a:r>
            <a:endParaRPr lang="en-US" sz="2800" dirty="0"/>
          </a:p>
        </p:txBody>
      </p:sp>
      <p:pic>
        <p:nvPicPr>
          <p:cNvPr id="32" name="Picture 31" descr="A yellow square with a black background">
            <a:extLst>
              <a:ext uri="{FF2B5EF4-FFF2-40B4-BE49-F238E27FC236}">
                <a16:creationId xmlns:a16="http://schemas.microsoft.com/office/drawing/2014/main" id="{BC425568-C034-84D5-1257-7F4B5B961C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7" y="4321459"/>
            <a:ext cx="5189552" cy="4331686"/>
          </a:xfrm>
          <a:prstGeom prst="rect">
            <a:avLst/>
          </a:prstGeom>
        </p:spPr>
      </p:pic>
      <p:pic>
        <p:nvPicPr>
          <p:cNvPr id="33" name="Picture 32" descr="A yellow square with a black background">
            <a:extLst>
              <a:ext uri="{FF2B5EF4-FFF2-40B4-BE49-F238E27FC236}">
                <a16:creationId xmlns:a16="http://schemas.microsoft.com/office/drawing/2014/main" id="{F112B288-68B9-8484-3032-FC2AEF92D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79" y="4288114"/>
            <a:ext cx="4779871" cy="4331686"/>
          </a:xfrm>
          <a:prstGeom prst="rect">
            <a:avLst/>
          </a:prstGeom>
        </p:spPr>
      </p:pic>
      <p:pic>
        <p:nvPicPr>
          <p:cNvPr id="34" name="Picture 33" descr="A yellow square with a black background">
            <a:extLst>
              <a:ext uri="{FF2B5EF4-FFF2-40B4-BE49-F238E27FC236}">
                <a16:creationId xmlns:a16="http://schemas.microsoft.com/office/drawing/2014/main" id="{D8549F67-8313-B5B8-4257-F0B17D59A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47" y="4254769"/>
            <a:ext cx="5090852" cy="4331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  <p:sndAc>
          <p:stSnd>
            <p:snd r:embed="rId2" name="wah wah wah wah meme for indians - Free Sound Effects (youtube) (online-audio-converter.com).wav"/>
          </p:stSnd>
        </p:sndAc>
      </p:transition>
    </mc:Choice>
    <mc:Fallback>
      <p:transition spd="slow">
        <p:fade/>
        <p:sndAc>
          <p:stSnd>
            <p:snd r:embed="rId2" name="wah wah wah wah meme for indians - Free Sound Effects (youtube) (online-audio-converter.com)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96</TotalTime>
  <Words>327</Words>
  <Application>Microsoft Office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Century Gothic</vt:lpstr>
      <vt:lpstr>Garamond</vt:lpstr>
      <vt:lpstr>Merriweather</vt:lpstr>
      <vt:lpstr>Microsoft Sans Serif</vt:lpstr>
      <vt:lpstr>Tahoma</vt:lpstr>
      <vt:lpstr>Trebuchet MS</vt:lpstr>
      <vt:lpstr>Savon</vt:lpstr>
      <vt:lpstr>PowerPoint Presentation</vt:lpstr>
      <vt:lpstr>PowerPoint Presentation</vt:lpstr>
      <vt:lpstr>INTRODUCTION TO  MIC R OS OFT  WORD</vt:lpstr>
      <vt:lpstr>Why Use Microsoft Word? </vt:lpstr>
      <vt:lpstr>PURPOS E OF MICROSOFT WORD</vt:lpstr>
      <vt:lpstr>APPLIC ATIONS IN  BUS INE S S </vt:lpstr>
      <vt:lpstr>E DUCAT IONAL  US E  CAS E S </vt:lpstr>
      <vt:lpstr>P E R S ONAL US E CAS E S</vt:lpstr>
      <vt:lpstr>T h a n k s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Jibran Ahmad</cp:lastModifiedBy>
  <cp:revision>6</cp:revision>
  <dcterms:created xsi:type="dcterms:W3CDTF">2024-10-13T12:02:51Z</dcterms:created>
  <dcterms:modified xsi:type="dcterms:W3CDTF">2024-10-15T18:17:57Z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2024-10-13T00:00:00Z</vt:filetime>
  </property>
</Properties>
</file>